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v" ContentType="vide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7" r:id="rId2"/>
  </p:sldMasterIdLst>
  <p:sldIdLst>
    <p:sldId id="256" r:id="rId3"/>
    <p:sldId id="270" r:id="rId4"/>
    <p:sldId id="271" r:id="rId5"/>
    <p:sldId id="272" r:id="rId6"/>
    <p:sldId id="273" r:id="rId7"/>
    <p:sldId id="275" r:id="rId8"/>
    <p:sldId id="276" r:id="rId9"/>
    <p:sldId id="285" r:id="rId10"/>
    <p:sldId id="286" r:id="rId11"/>
    <p:sldId id="269" r:id="rId12"/>
  </p:sldIdLst>
  <p:sldSz cx="16254413" cy="9144000"/>
  <p:notesSz cx="6858000" cy="9144000"/>
  <p:defaultTextStyle>
    <a:defPPr>
      <a:defRPr lang="nb-NO"/>
    </a:defPPr>
    <a:lvl1pPr marL="0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1pPr>
    <a:lvl2pPr marL="574975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2pPr>
    <a:lvl3pPr marL="1149949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3pPr>
    <a:lvl4pPr marL="1724924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4pPr>
    <a:lvl5pPr marL="2299899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5pPr>
    <a:lvl6pPr marL="2874874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6pPr>
    <a:lvl7pPr marL="3449848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7pPr>
    <a:lvl8pPr marL="4024823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8pPr>
    <a:lvl9pPr marL="4599798" algn="l" defTabSz="1149949" rtl="0" eaLnBrk="1" latinLnBrk="0" hangingPunct="1">
      <a:defRPr sz="226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19E71E3E-F16D-4A8A-A599-BC1863D5BF06}"/>
    <pc:docChg chg="modSld">
      <pc:chgData name="Guest User" userId="" providerId="Windows Live" clId="Web-{19E71E3E-F16D-4A8A-A599-BC1863D5BF06}" dt="2018-11-21T13:25:36.186" v="15" actId="20577"/>
      <pc:docMkLst>
        <pc:docMk/>
      </pc:docMkLst>
      <pc:sldChg chg="modSp">
        <pc:chgData name="Guest User" userId="" providerId="Windows Live" clId="Web-{19E71E3E-F16D-4A8A-A599-BC1863D5BF06}" dt="2018-11-21T13:25:36.186" v="14" actId="20577"/>
        <pc:sldMkLst>
          <pc:docMk/>
          <pc:sldMk cId="1692132231" sldId="275"/>
        </pc:sldMkLst>
        <pc:spChg chg="mod">
          <ac:chgData name="Guest User" userId="" providerId="Windows Live" clId="Web-{19E71E3E-F16D-4A8A-A599-BC1863D5BF06}" dt="2018-11-21T13:25:36.186" v="14" actId="20577"/>
          <ac:spMkLst>
            <pc:docMk/>
            <pc:sldMk cId="1692132231" sldId="275"/>
            <ac:spMk id="3" creationId="{55A2ADEF-F094-4979-BFCD-BA07221E8ED2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4v>
</file>

<file path=ppt/media/media3.m4v>
</file>

<file path=ppt/media/media4.m4v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4.m4v"/><Relationship Id="rId1" Type="http://schemas.microsoft.com/office/2007/relationships/media" Target="../media/media4.m4v"/><Relationship Id="rId4" Type="http://schemas.openxmlformats.org/officeDocument/2006/relationships/image" Target="../media/image1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2.m4v"/><Relationship Id="rId1" Type="http://schemas.microsoft.com/office/2007/relationships/media" Target="../media/media2.m4v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3.m4v"/><Relationship Id="rId1" Type="http://schemas.microsoft.com/office/2007/relationships/media" Target="../media/media3.m4v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slide #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Bilde 22">
            <a:extLst>
              <a:ext uri="{FF2B5EF4-FFF2-40B4-BE49-F238E27FC236}">
                <a16:creationId xmlns:a16="http://schemas.microsoft.com/office/drawing/2014/main" id="{198C9DC9-7677-4EBC-90D6-2584ADAE3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2160270" y="3238500"/>
            <a:ext cx="10801350" cy="15303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lt1"/>
                </a:solidFill>
              </a:defRPr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 hasCustomPrompt="1"/>
          </p:nvPr>
        </p:nvSpPr>
        <p:spPr>
          <a:xfrm>
            <a:off x="2160271" y="5940742"/>
            <a:ext cx="4140517" cy="1235392"/>
          </a:xfrm>
        </p:spPr>
        <p:txBody>
          <a:bodyPr>
            <a:normAutofit/>
          </a:bodyPr>
          <a:lstStyle>
            <a:lvl1pPr marL="0" indent="0" algn="l">
              <a:spcBef>
                <a:spcPts val="500"/>
              </a:spcBef>
              <a:buNone/>
              <a:defRPr sz="2000" i="0">
                <a:solidFill>
                  <a:schemeClr val="lt1"/>
                </a:solidFill>
              </a:defRPr>
            </a:lvl1pPr>
            <a:lvl2pPr marL="609543" indent="0" algn="ctr">
              <a:buNone/>
              <a:defRPr sz="2666"/>
            </a:lvl2pPr>
            <a:lvl3pPr marL="1219085" indent="0" algn="ctr">
              <a:buNone/>
              <a:defRPr sz="2400"/>
            </a:lvl3pPr>
            <a:lvl4pPr marL="1828628" indent="0" algn="ctr">
              <a:buNone/>
              <a:defRPr sz="2133"/>
            </a:lvl4pPr>
            <a:lvl5pPr marL="2438170" indent="0" algn="ctr">
              <a:buNone/>
              <a:defRPr sz="2133"/>
            </a:lvl5pPr>
            <a:lvl6pPr marL="3047713" indent="0" algn="ctr">
              <a:buNone/>
              <a:defRPr sz="2133"/>
            </a:lvl6pPr>
            <a:lvl7pPr marL="3657255" indent="0" algn="ctr">
              <a:buNone/>
              <a:defRPr sz="2133"/>
            </a:lvl7pPr>
            <a:lvl8pPr marL="4266798" indent="0" algn="ctr">
              <a:buNone/>
              <a:defRPr sz="2133"/>
            </a:lvl8pPr>
            <a:lvl9pPr marL="4876341" indent="0" algn="ctr">
              <a:buNone/>
              <a:defRPr sz="2133"/>
            </a:lvl9pPr>
          </a:lstStyle>
          <a:p>
            <a:r>
              <a:rPr lang="nb-NO"/>
              <a:t>Navn Navnesen</a:t>
            </a:r>
            <a:br>
              <a:rPr lang="nb-NO"/>
            </a:br>
            <a:r>
              <a:rPr lang="nb-NO"/>
              <a:t>Stilling</a:t>
            </a:r>
            <a:br>
              <a:rPr lang="nb-NO"/>
            </a:br>
            <a:r>
              <a:rPr lang="nb-NO"/>
              <a:t>Sted, Dato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160270" y="8595440"/>
            <a:ext cx="1128185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13939372" y="8595440"/>
            <a:ext cx="411708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pic>
        <p:nvPicPr>
          <p:cNvPr id="19" name="Bilde 18">
            <a:extLst>
              <a:ext uri="{FF2B5EF4-FFF2-40B4-BE49-F238E27FC236}">
                <a16:creationId xmlns:a16="http://schemas.microsoft.com/office/drawing/2014/main" id="{6FF9C234-E473-49F9-9075-64D6C3F9771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26" y="1008126"/>
            <a:ext cx="3102870" cy="1077658"/>
          </a:xfrm>
          <a:prstGeom prst="rect">
            <a:avLst/>
          </a:prstGeom>
        </p:spPr>
      </p:pic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C629C3E6-69F6-4F62-A3E6-616C4550AFAC}"/>
              </a:ext>
            </a:extLst>
          </p:cNvPr>
          <p:cNvCxnSpPr/>
          <p:nvPr userDrawn="1"/>
        </p:nvCxnSpPr>
        <p:spPr>
          <a:xfrm>
            <a:off x="2160270" y="5670709"/>
            <a:ext cx="252031" cy="0"/>
          </a:xfrm>
          <a:prstGeom prst="line">
            <a:avLst/>
          </a:prstGeom>
          <a:ln w="285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2406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fi animert ident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160270" y="8595440"/>
            <a:ext cx="1128185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13939372" y="8595440"/>
            <a:ext cx="411708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pic>
        <p:nvPicPr>
          <p:cNvPr id="8" name="ident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1"/>
            <a:ext cx="16254413" cy="9143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44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2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125582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4737D579-C832-405D-8D92-9123776B54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00225" y="1440179"/>
            <a:ext cx="11701463" cy="684085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9207183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lsides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7" name="Plassholder for bilde 6">
            <a:extLst>
              <a:ext uri="{FF2B5EF4-FFF2-40B4-BE49-F238E27FC236}">
                <a16:creationId xmlns:a16="http://schemas.microsoft.com/office/drawing/2014/main" id="{24FAF295-66FF-4DF2-99B8-D49F2A51452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6256033" cy="9145143"/>
          </a:xfrm>
          <a:prstGeom prst="rect">
            <a:avLst/>
          </a:prstGeom>
        </p:spPr>
        <p:txBody>
          <a:bodyPr lIns="0" tIns="2880000" rIns="0" bIns="0" anchor="t" anchorCtr="1"/>
          <a:lstStyle>
            <a:lvl1pPr marL="0" indent="0" algn="ctr">
              <a:buNone/>
              <a:defRPr sz="3000"/>
            </a:lvl1pPr>
          </a:lstStyle>
          <a:p>
            <a:r>
              <a:rPr lang="nb-NO"/>
              <a:t>Klikk på ikonet for å legge til et bilde</a:t>
            </a:r>
          </a:p>
        </p:txBody>
      </p:sp>
    </p:spTree>
    <p:extLst>
      <p:ext uri="{BB962C8B-B14F-4D97-AF65-F5344CB8AC3E}">
        <p14:creationId xmlns:p14="http://schemas.microsoft.com/office/powerpoint/2010/main" val="32746727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/m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70691A1F-0C65-4936-A3D1-75D553931D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00225" y="5309936"/>
            <a:ext cx="11701463" cy="2971097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8" name="Plassholder for bilde 6">
            <a:extLst>
              <a:ext uri="{FF2B5EF4-FFF2-40B4-BE49-F238E27FC236}">
                <a16:creationId xmlns:a16="http://schemas.microsoft.com/office/drawing/2014/main" id="{E9DA5CDA-564E-4794-9EF8-3F8E29C06A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6256033" cy="4572572"/>
          </a:xfrm>
          <a:prstGeom prst="rect">
            <a:avLst/>
          </a:prstGeom>
        </p:spPr>
        <p:txBody>
          <a:bodyPr lIns="0" tIns="2880000" rIns="0" bIns="0" anchor="t" anchorCtr="1"/>
          <a:lstStyle>
            <a:lvl1pPr marL="0" indent="0" algn="ctr">
              <a:buNone/>
              <a:defRPr sz="3000"/>
            </a:lvl1pPr>
          </a:lstStyle>
          <a:p>
            <a:r>
              <a:rPr lang="nb-NO"/>
              <a:t>Klikk på ikonet for å legge til et bilde</a:t>
            </a:r>
          </a:p>
        </p:txBody>
      </p:sp>
    </p:spTree>
    <p:extLst>
      <p:ext uri="{BB962C8B-B14F-4D97-AF65-F5344CB8AC3E}">
        <p14:creationId xmlns:p14="http://schemas.microsoft.com/office/powerpoint/2010/main" val="38988563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ssholder for bilde 6">
            <a:extLst>
              <a:ext uri="{FF2B5EF4-FFF2-40B4-BE49-F238E27FC236}">
                <a16:creationId xmlns:a16="http://schemas.microsoft.com/office/drawing/2014/main" id="{E9DA5CDA-564E-4794-9EF8-3F8E29C06A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8129816" cy="9145143"/>
          </a:xfrm>
          <a:prstGeom prst="rect">
            <a:avLst/>
          </a:prstGeom>
        </p:spPr>
        <p:txBody>
          <a:bodyPr lIns="0" tIns="720000" rIns="0" bIns="0" anchor="t" anchorCtr="1"/>
          <a:lstStyle>
            <a:lvl1pPr marL="0" indent="0" algn="ctr">
              <a:buNone/>
              <a:defRPr sz="3000"/>
            </a:lvl1pPr>
          </a:lstStyle>
          <a:p>
            <a:r>
              <a:rPr lang="nb-NO"/>
              <a:t>Klikk på ikonet for å legge til et bilde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10" name="Plassholder for tekst 6">
            <a:extLst>
              <a:ext uri="{FF2B5EF4-FFF2-40B4-BE49-F238E27FC236}">
                <a16:creationId xmlns:a16="http://schemas.microsoft.com/office/drawing/2014/main" id="{DBF69321-80D9-4A39-90B0-968EC64466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81147" y="1440179"/>
            <a:ext cx="6480810" cy="6300788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19644673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bokser og 2x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ssholder for bilde 6">
            <a:extLst>
              <a:ext uri="{FF2B5EF4-FFF2-40B4-BE49-F238E27FC236}">
                <a16:creationId xmlns:a16="http://schemas.microsoft.com/office/drawing/2014/main" id="{E9DA5CDA-564E-4794-9EF8-3F8E29C06A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571428"/>
            <a:ext cx="8129816" cy="4572572"/>
          </a:xfrm>
          <a:prstGeom prst="rect">
            <a:avLst/>
          </a:prstGeom>
        </p:spPr>
        <p:txBody>
          <a:bodyPr lIns="0" tIns="720000" rIns="0" bIns="0" anchor="t" anchorCtr="1"/>
          <a:lstStyle>
            <a:lvl1pPr marL="0" indent="0" algn="ctr">
              <a:buNone/>
              <a:defRPr sz="3000"/>
            </a:lvl1pPr>
          </a:lstStyle>
          <a:p>
            <a:r>
              <a:rPr lang="nb-NO"/>
              <a:t>Klikk på ikonet for å legge til et bilde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70691A1F-0C65-4936-A3D1-75D553931D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0135" y="1440180"/>
            <a:ext cx="5760720" cy="2520315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9" name="Plassholder for bilde 6">
            <a:extLst>
              <a:ext uri="{FF2B5EF4-FFF2-40B4-BE49-F238E27FC236}">
                <a16:creationId xmlns:a16="http://schemas.microsoft.com/office/drawing/2014/main" id="{A6665869-579D-4D0A-8BB5-C514B896A3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29816" y="0"/>
            <a:ext cx="8124596" cy="4572572"/>
          </a:xfrm>
          <a:prstGeom prst="rect">
            <a:avLst/>
          </a:prstGeom>
        </p:spPr>
        <p:txBody>
          <a:bodyPr lIns="0" tIns="720000" rIns="0" bIns="0" anchor="t" anchorCtr="1"/>
          <a:lstStyle>
            <a:lvl1pPr marL="0" indent="0" algn="ctr">
              <a:buNone/>
              <a:defRPr sz="3000"/>
            </a:lvl1pPr>
          </a:lstStyle>
          <a:p>
            <a:r>
              <a:rPr lang="nb-NO"/>
              <a:t>Klikk på ikonet for å legge til et bilde</a:t>
            </a:r>
          </a:p>
        </p:txBody>
      </p:sp>
      <p:sp>
        <p:nvSpPr>
          <p:cNvPr id="10" name="Plassholder for tekst 6">
            <a:extLst>
              <a:ext uri="{FF2B5EF4-FFF2-40B4-BE49-F238E27FC236}">
                <a16:creationId xmlns:a16="http://schemas.microsoft.com/office/drawing/2014/main" id="{DBF69321-80D9-4A39-90B0-968EC64466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81147" y="5169969"/>
            <a:ext cx="5760720" cy="2520315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31506090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ta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e 10">
            <a:extLst>
              <a:ext uri="{FF2B5EF4-FFF2-40B4-BE49-F238E27FC236}">
                <a16:creationId xmlns:a16="http://schemas.microsoft.com/office/drawing/2014/main" id="{9435C06D-6B4A-4F64-97D2-2A45F4B3B77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9746" y="8209026"/>
            <a:ext cx="1213106" cy="475489"/>
          </a:xfrm>
          <a:prstGeom prst="rect">
            <a:avLst/>
          </a:prstGeom>
        </p:spPr>
      </p:pic>
      <p:sp>
        <p:nvSpPr>
          <p:cNvPr id="12" name="Plassholder for dato 11">
            <a:extLst>
              <a:ext uri="{FF2B5EF4-FFF2-40B4-BE49-F238E27FC236}">
                <a16:creationId xmlns:a16="http://schemas.microsoft.com/office/drawing/2014/main" id="{79E28BA1-4BA5-4AEB-A7CE-8449E470305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13" name="Plassholder for bunntekst 12">
            <a:extLst>
              <a:ext uri="{FF2B5EF4-FFF2-40B4-BE49-F238E27FC236}">
                <a16:creationId xmlns:a16="http://schemas.microsoft.com/office/drawing/2014/main" id="{C6E57979-1462-449A-895B-13092213837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14" name="Plassholder for lysbildenummer 13">
            <a:extLst>
              <a:ext uri="{FF2B5EF4-FFF2-40B4-BE49-F238E27FC236}">
                <a16:creationId xmlns:a16="http://schemas.microsoft.com/office/drawing/2014/main" id="{9997B939-209C-4074-9AD5-3A86278954A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4771144" y="8595440"/>
            <a:ext cx="411708" cy="246221"/>
          </a:xfrm>
        </p:spPr>
        <p:txBody>
          <a:bodyPr/>
          <a:lstStyle/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sp>
        <p:nvSpPr>
          <p:cNvPr id="15" name="Plassholder for innhold 14">
            <a:extLst>
              <a:ext uri="{FF2B5EF4-FFF2-40B4-BE49-F238E27FC236}">
                <a16:creationId xmlns:a16="http://schemas.microsoft.com/office/drawing/2014/main" id="{BA50970E-2AEF-4397-90BC-068B1C7C1E6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0113" y="900111"/>
            <a:ext cx="14761845" cy="7020878"/>
          </a:xfrm>
        </p:spPr>
        <p:txBody>
          <a:bodyPr lIns="0" tIns="0" rIns="0" bIns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100271830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ksjonskill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id="{570A73B1-F5E2-4FEC-872E-F9DF530E6D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167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ksjonskill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id="{570A73B1-F5E2-4FEC-872E-F9DF530E6D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639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slide #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Bilde 22">
            <a:extLst>
              <a:ext uri="{FF2B5EF4-FFF2-40B4-BE49-F238E27FC236}">
                <a16:creationId xmlns:a16="http://schemas.microsoft.com/office/drawing/2014/main" id="{198C9DC9-7677-4EBC-90D6-2584ADAE3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2160270" y="3238500"/>
            <a:ext cx="10801350" cy="15303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lt1"/>
                </a:solidFill>
              </a:defRPr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 hasCustomPrompt="1"/>
          </p:nvPr>
        </p:nvSpPr>
        <p:spPr>
          <a:xfrm>
            <a:off x="2160271" y="5940742"/>
            <a:ext cx="4140517" cy="1235392"/>
          </a:xfrm>
        </p:spPr>
        <p:txBody>
          <a:bodyPr>
            <a:normAutofit/>
          </a:bodyPr>
          <a:lstStyle>
            <a:lvl1pPr marL="0" indent="0" algn="l">
              <a:spcBef>
                <a:spcPts val="500"/>
              </a:spcBef>
              <a:buNone/>
              <a:defRPr sz="2000" i="0">
                <a:solidFill>
                  <a:schemeClr val="lt1"/>
                </a:solidFill>
              </a:defRPr>
            </a:lvl1pPr>
            <a:lvl2pPr marL="609543" indent="0" algn="ctr">
              <a:buNone/>
              <a:defRPr sz="2666"/>
            </a:lvl2pPr>
            <a:lvl3pPr marL="1219085" indent="0" algn="ctr">
              <a:buNone/>
              <a:defRPr sz="2400"/>
            </a:lvl3pPr>
            <a:lvl4pPr marL="1828628" indent="0" algn="ctr">
              <a:buNone/>
              <a:defRPr sz="2133"/>
            </a:lvl4pPr>
            <a:lvl5pPr marL="2438170" indent="0" algn="ctr">
              <a:buNone/>
              <a:defRPr sz="2133"/>
            </a:lvl5pPr>
            <a:lvl6pPr marL="3047713" indent="0" algn="ctr">
              <a:buNone/>
              <a:defRPr sz="2133"/>
            </a:lvl6pPr>
            <a:lvl7pPr marL="3657255" indent="0" algn="ctr">
              <a:buNone/>
              <a:defRPr sz="2133"/>
            </a:lvl7pPr>
            <a:lvl8pPr marL="4266798" indent="0" algn="ctr">
              <a:buNone/>
              <a:defRPr sz="2133"/>
            </a:lvl8pPr>
            <a:lvl9pPr marL="4876341" indent="0" algn="ctr">
              <a:buNone/>
              <a:defRPr sz="2133"/>
            </a:lvl9pPr>
          </a:lstStyle>
          <a:p>
            <a:r>
              <a:rPr lang="nb-NO"/>
              <a:t>Navn Navnesen</a:t>
            </a:r>
            <a:br>
              <a:rPr lang="nb-NO"/>
            </a:br>
            <a:r>
              <a:rPr lang="nb-NO"/>
              <a:t>Stilling</a:t>
            </a:r>
            <a:br>
              <a:rPr lang="nb-NO"/>
            </a:br>
            <a:r>
              <a:rPr lang="nb-NO"/>
              <a:t>Sted, Dato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160270" y="8595440"/>
            <a:ext cx="1128185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13939372" y="8595440"/>
            <a:ext cx="411708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pic>
        <p:nvPicPr>
          <p:cNvPr id="19" name="Bilde 18">
            <a:extLst>
              <a:ext uri="{FF2B5EF4-FFF2-40B4-BE49-F238E27FC236}">
                <a16:creationId xmlns:a16="http://schemas.microsoft.com/office/drawing/2014/main" id="{6FF9C234-E473-49F9-9075-64D6C3F9771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26" y="1008126"/>
            <a:ext cx="3102870" cy="1077658"/>
          </a:xfrm>
          <a:prstGeom prst="rect">
            <a:avLst/>
          </a:prstGeom>
        </p:spPr>
      </p:pic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C629C3E6-69F6-4F62-A3E6-616C4550AFAC}"/>
              </a:ext>
            </a:extLst>
          </p:cNvPr>
          <p:cNvCxnSpPr/>
          <p:nvPr userDrawn="1"/>
        </p:nvCxnSpPr>
        <p:spPr>
          <a:xfrm>
            <a:off x="2160270" y="5670709"/>
            <a:ext cx="252031" cy="0"/>
          </a:xfrm>
          <a:prstGeom prst="line">
            <a:avLst/>
          </a:prstGeom>
          <a:ln w="285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299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ksjonskille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id="{570A73B1-F5E2-4FEC-872E-F9DF530E6D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1216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ksjonskille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id="{570A73B1-F5E2-4FEC-872E-F9DF530E6D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670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ksjonskille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id="{570A73B1-F5E2-4FEC-872E-F9DF530E6D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6348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ksjonskille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e 7">
            <a:extLst>
              <a:ext uri="{FF2B5EF4-FFF2-40B4-BE49-F238E27FC236}">
                <a16:creationId xmlns:a16="http://schemas.microsoft.com/office/drawing/2014/main" id="{570A73B1-F5E2-4FEC-872E-F9DF530E6DF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946"/>
            <a:ext cx="16256000" cy="911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40057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1800225" y="1440180"/>
            <a:ext cx="6480810" cy="63007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702042" y="1440180"/>
            <a:ext cx="6480810" cy="63007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1327449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800225" y="1440180"/>
            <a:ext cx="6480810" cy="569387"/>
          </a:xfrm>
        </p:spPr>
        <p:txBody>
          <a:bodyPr anchor="t">
            <a:spAutoFit/>
          </a:bodyPr>
          <a:lstStyle>
            <a:lvl1pPr marL="0" indent="0">
              <a:buNone/>
              <a:defRPr sz="3700" b="1"/>
            </a:lvl1pPr>
            <a:lvl2pPr marL="609543" indent="0">
              <a:buNone/>
              <a:defRPr sz="2666" b="1"/>
            </a:lvl2pPr>
            <a:lvl3pPr marL="1219085" indent="0">
              <a:buNone/>
              <a:defRPr sz="2400" b="1"/>
            </a:lvl3pPr>
            <a:lvl4pPr marL="1828628" indent="0">
              <a:buNone/>
              <a:defRPr sz="2133" b="1"/>
            </a:lvl4pPr>
            <a:lvl5pPr marL="2438170" indent="0">
              <a:buNone/>
              <a:defRPr sz="2133" b="1"/>
            </a:lvl5pPr>
            <a:lvl6pPr marL="3047713" indent="0">
              <a:buNone/>
              <a:defRPr sz="2133" b="1"/>
            </a:lvl6pPr>
            <a:lvl7pPr marL="3657255" indent="0">
              <a:buNone/>
              <a:defRPr sz="2133" b="1"/>
            </a:lvl7pPr>
            <a:lvl8pPr marL="4266798" indent="0">
              <a:buNone/>
              <a:defRPr sz="2133" b="1"/>
            </a:lvl8pPr>
            <a:lvl9pPr marL="4876341" indent="0">
              <a:buNone/>
              <a:defRPr sz="2133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1800225" y="2009566"/>
            <a:ext cx="6480810" cy="5731401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8702042" y="1440180"/>
            <a:ext cx="6480810" cy="569387"/>
          </a:xfrm>
        </p:spPr>
        <p:txBody>
          <a:bodyPr wrap="square" anchor="t">
            <a:spAutoFit/>
          </a:bodyPr>
          <a:lstStyle>
            <a:lvl1pPr marL="0" indent="0">
              <a:buNone/>
              <a:defRPr sz="3700" b="1"/>
            </a:lvl1pPr>
            <a:lvl2pPr marL="609543" indent="0">
              <a:buNone/>
              <a:defRPr sz="2666" b="1"/>
            </a:lvl2pPr>
            <a:lvl3pPr marL="1219085" indent="0">
              <a:buNone/>
              <a:defRPr sz="2400" b="1"/>
            </a:lvl3pPr>
            <a:lvl4pPr marL="1828628" indent="0">
              <a:buNone/>
              <a:defRPr sz="2133" b="1"/>
            </a:lvl4pPr>
            <a:lvl5pPr marL="2438170" indent="0">
              <a:buNone/>
              <a:defRPr sz="2133" b="1"/>
            </a:lvl5pPr>
            <a:lvl6pPr marL="3047713" indent="0">
              <a:buNone/>
              <a:defRPr sz="2133" b="1"/>
            </a:lvl6pPr>
            <a:lvl7pPr marL="3657255" indent="0">
              <a:buNone/>
              <a:defRPr sz="2133" b="1"/>
            </a:lvl7pPr>
            <a:lvl8pPr marL="4266798" indent="0">
              <a:buNone/>
              <a:defRPr sz="2133" b="1"/>
            </a:lvl8pPr>
            <a:lvl9pPr marL="4876341" indent="0">
              <a:buNone/>
              <a:defRPr sz="2133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8702042" y="2009566"/>
            <a:ext cx="6480810" cy="5731401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10" name="Tittel 9">
            <a:extLst>
              <a:ext uri="{FF2B5EF4-FFF2-40B4-BE49-F238E27FC236}">
                <a16:creationId xmlns:a16="http://schemas.microsoft.com/office/drawing/2014/main" id="{EA580FF1-391B-4CD4-9C27-516ACE01A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</p:spTree>
    <p:extLst>
      <p:ext uri="{BB962C8B-B14F-4D97-AF65-F5344CB8AC3E}">
        <p14:creationId xmlns:p14="http://schemas.microsoft.com/office/powerpoint/2010/main" val="30846632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Avslutnings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>
            <a:extLst>
              <a:ext uri="{FF2B5EF4-FFF2-40B4-BE49-F238E27FC236}">
                <a16:creationId xmlns:a16="http://schemas.microsoft.com/office/drawing/2014/main" id="{3A5589B9-2A63-49AD-B4AF-B290ABF656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pic>
        <p:nvPicPr>
          <p:cNvPr id="8" name="Bilde 7">
            <a:extLst>
              <a:ext uri="{FF2B5EF4-FFF2-40B4-BE49-F238E27FC236}">
                <a16:creationId xmlns:a16="http://schemas.microsoft.com/office/drawing/2014/main" id="{9F6CBEE6-56DC-47C1-98B7-6D4C13A7E27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045" y="3125191"/>
            <a:ext cx="2752350" cy="275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6320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980477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438400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tel og inn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06182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slide #3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Bilde 22">
            <a:extLst>
              <a:ext uri="{FF2B5EF4-FFF2-40B4-BE49-F238E27FC236}">
                <a16:creationId xmlns:a16="http://schemas.microsoft.com/office/drawing/2014/main" id="{198C9DC9-7677-4EBC-90D6-2584ADAE3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2160270" y="3238500"/>
            <a:ext cx="10801350" cy="15303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lt1"/>
                </a:solidFill>
              </a:defRPr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 hasCustomPrompt="1"/>
          </p:nvPr>
        </p:nvSpPr>
        <p:spPr>
          <a:xfrm>
            <a:off x="2160271" y="5940742"/>
            <a:ext cx="4140517" cy="1235392"/>
          </a:xfrm>
        </p:spPr>
        <p:txBody>
          <a:bodyPr>
            <a:normAutofit/>
          </a:bodyPr>
          <a:lstStyle>
            <a:lvl1pPr marL="0" indent="0" algn="l">
              <a:spcBef>
                <a:spcPts val="500"/>
              </a:spcBef>
              <a:buNone/>
              <a:defRPr sz="2000" i="0">
                <a:solidFill>
                  <a:schemeClr val="lt1"/>
                </a:solidFill>
              </a:defRPr>
            </a:lvl1pPr>
            <a:lvl2pPr marL="609543" indent="0" algn="ctr">
              <a:buNone/>
              <a:defRPr sz="2666"/>
            </a:lvl2pPr>
            <a:lvl3pPr marL="1219085" indent="0" algn="ctr">
              <a:buNone/>
              <a:defRPr sz="2400"/>
            </a:lvl3pPr>
            <a:lvl4pPr marL="1828628" indent="0" algn="ctr">
              <a:buNone/>
              <a:defRPr sz="2133"/>
            </a:lvl4pPr>
            <a:lvl5pPr marL="2438170" indent="0" algn="ctr">
              <a:buNone/>
              <a:defRPr sz="2133"/>
            </a:lvl5pPr>
            <a:lvl6pPr marL="3047713" indent="0" algn="ctr">
              <a:buNone/>
              <a:defRPr sz="2133"/>
            </a:lvl6pPr>
            <a:lvl7pPr marL="3657255" indent="0" algn="ctr">
              <a:buNone/>
              <a:defRPr sz="2133"/>
            </a:lvl7pPr>
            <a:lvl8pPr marL="4266798" indent="0" algn="ctr">
              <a:buNone/>
              <a:defRPr sz="2133"/>
            </a:lvl8pPr>
            <a:lvl9pPr marL="4876341" indent="0" algn="ctr">
              <a:buNone/>
              <a:defRPr sz="2133"/>
            </a:lvl9pPr>
          </a:lstStyle>
          <a:p>
            <a:r>
              <a:rPr lang="nb-NO"/>
              <a:t>Navn Navnesen</a:t>
            </a:r>
            <a:br>
              <a:rPr lang="nb-NO"/>
            </a:br>
            <a:r>
              <a:rPr lang="nb-NO"/>
              <a:t>Stilling</a:t>
            </a:r>
            <a:br>
              <a:rPr lang="nb-NO"/>
            </a:br>
            <a:r>
              <a:rPr lang="nb-NO"/>
              <a:t>Sted, Dato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160270" y="8595440"/>
            <a:ext cx="1128185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13939372" y="8595440"/>
            <a:ext cx="411708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pic>
        <p:nvPicPr>
          <p:cNvPr id="19" name="Bilde 18">
            <a:extLst>
              <a:ext uri="{FF2B5EF4-FFF2-40B4-BE49-F238E27FC236}">
                <a16:creationId xmlns:a16="http://schemas.microsoft.com/office/drawing/2014/main" id="{6FF9C234-E473-49F9-9075-64D6C3F9771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26" y="1008126"/>
            <a:ext cx="3102870" cy="1077658"/>
          </a:xfrm>
          <a:prstGeom prst="rect">
            <a:avLst/>
          </a:prstGeom>
        </p:spPr>
      </p:pic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C629C3E6-69F6-4F62-A3E6-616C4550AFAC}"/>
              </a:ext>
            </a:extLst>
          </p:cNvPr>
          <p:cNvCxnSpPr/>
          <p:nvPr userDrawn="1"/>
        </p:nvCxnSpPr>
        <p:spPr>
          <a:xfrm>
            <a:off x="2160270" y="5670709"/>
            <a:ext cx="252031" cy="0"/>
          </a:xfrm>
          <a:prstGeom prst="line">
            <a:avLst/>
          </a:prstGeom>
          <a:ln w="285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352732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4737D579-C832-405D-8D92-9123776B54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00225" y="1440179"/>
            <a:ext cx="11701463" cy="6840855"/>
          </a:xfrm>
          <a:prstGeom prst="rect">
            <a:avLst/>
          </a:prstGeom>
        </p:spPr>
        <p:txBody>
          <a:bodyPr lIns="0" tIns="0" rIns="0" bIns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113285795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elsides bil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7" name="Plassholder for bilde 6">
            <a:extLst>
              <a:ext uri="{FF2B5EF4-FFF2-40B4-BE49-F238E27FC236}">
                <a16:creationId xmlns:a16="http://schemas.microsoft.com/office/drawing/2014/main" id="{24FAF295-66FF-4DF2-99B8-D49F2A51452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6256033" cy="9145143"/>
          </a:xfrm>
          <a:prstGeom prst="rect">
            <a:avLst/>
          </a:prstGeom>
        </p:spPr>
        <p:txBody>
          <a:bodyPr lIns="0" tIns="2880000" rIns="0" bIns="0" anchor="t" anchorCtr="1"/>
          <a:lstStyle>
            <a:lvl1pPr marL="0" indent="0" algn="ctr">
              <a:buNone/>
              <a:defRPr sz="3000"/>
            </a:lvl1pPr>
          </a:lstStyle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80100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e /m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70691A1F-0C65-4936-A3D1-75D553931D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00225" y="5309936"/>
            <a:ext cx="11701463" cy="2971097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8" name="Plassholder for bilde 6">
            <a:extLst>
              <a:ext uri="{FF2B5EF4-FFF2-40B4-BE49-F238E27FC236}">
                <a16:creationId xmlns:a16="http://schemas.microsoft.com/office/drawing/2014/main" id="{E9DA5CDA-564E-4794-9EF8-3F8E29C06A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6256033" cy="4572572"/>
          </a:xfrm>
          <a:prstGeom prst="rect">
            <a:avLst/>
          </a:prstGeom>
        </p:spPr>
        <p:txBody>
          <a:bodyPr lIns="0" tIns="2880000" rIns="0" bIns="0" anchor="t" anchorCtr="1"/>
          <a:lstStyle>
            <a:lvl1pPr marL="0" indent="0" algn="ctr">
              <a:buNone/>
              <a:defRPr sz="3000"/>
            </a:lvl1pPr>
          </a:lstStyle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927318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ort bilde med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ssholder for bilde 6">
            <a:extLst>
              <a:ext uri="{FF2B5EF4-FFF2-40B4-BE49-F238E27FC236}">
                <a16:creationId xmlns:a16="http://schemas.microsoft.com/office/drawing/2014/main" id="{E9DA5CDA-564E-4794-9EF8-3F8E29C06A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8129816" cy="9145143"/>
          </a:xfrm>
          <a:prstGeom prst="rect">
            <a:avLst/>
          </a:prstGeom>
        </p:spPr>
        <p:txBody>
          <a:bodyPr lIns="0" tIns="720000" rIns="0" bIns="0" anchor="t" anchorCtr="1"/>
          <a:lstStyle>
            <a:lvl1pPr marL="0" indent="0" algn="ctr">
              <a:buNone/>
              <a:defRPr sz="3000"/>
            </a:lvl1pPr>
          </a:lstStyle>
          <a:p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10" name="Plassholder for tekst 6">
            <a:extLst>
              <a:ext uri="{FF2B5EF4-FFF2-40B4-BE49-F238E27FC236}">
                <a16:creationId xmlns:a16="http://schemas.microsoft.com/office/drawing/2014/main" id="{DBF69321-80D9-4A39-90B0-968EC64466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81147" y="1440179"/>
            <a:ext cx="6480810" cy="6300788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16833826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tekstbokser og 2x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ssholder for bilde 6">
            <a:extLst>
              <a:ext uri="{FF2B5EF4-FFF2-40B4-BE49-F238E27FC236}">
                <a16:creationId xmlns:a16="http://schemas.microsoft.com/office/drawing/2014/main" id="{E9DA5CDA-564E-4794-9EF8-3F8E29C06A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4571428"/>
            <a:ext cx="8129816" cy="4572572"/>
          </a:xfrm>
          <a:prstGeom prst="rect">
            <a:avLst/>
          </a:prstGeom>
        </p:spPr>
        <p:txBody>
          <a:bodyPr lIns="0" tIns="720000" rIns="0" bIns="0" anchor="t" anchorCtr="1"/>
          <a:lstStyle>
            <a:lvl1pPr marL="0" indent="0" algn="ctr">
              <a:buNone/>
              <a:defRPr sz="3000"/>
            </a:lvl1pPr>
          </a:lstStyle>
          <a:p>
            <a:endParaRPr lang="nb-NO"/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7" name="Plassholder for tekst 6">
            <a:extLst>
              <a:ext uri="{FF2B5EF4-FFF2-40B4-BE49-F238E27FC236}">
                <a16:creationId xmlns:a16="http://schemas.microsoft.com/office/drawing/2014/main" id="{70691A1F-0C65-4936-A3D1-75D553931D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80135" y="1440180"/>
            <a:ext cx="5760720" cy="2520315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9" name="Plassholder for bilde 6">
            <a:extLst>
              <a:ext uri="{FF2B5EF4-FFF2-40B4-BE49-F238E27FC236}">
                <a16:creationId xmlns:a16="http://schemas.microsoft.com/office/drawing/2014/main" id="{A6665869-579D-4D0A-8BB5-C514B896A39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29816" y="0"/>
            <a:ext cx="8124596" cy="4572572"/>
          </a:xfrm>
          <a:prstGeom prst="rect">
            <a:avLst/>
          </a:prstGeom>
        </p:spPr>
        <p:txBody>
          <a:bodyPr lIns="0" tIns="720000" rIns="0" bIns="0" anchor="t" anchorCtr="1"/>
          <a:lstStyle>
            <a:lvl1pPr marL="0" indent="0" algn="ctr">
              <a:buNone/>
              <a:defRPr sz="3000"/>
            </a:lvl1pPr>
          </a:lstStyle>
          <a:p>
            <a:endParaRPr lang="nb-NO"/>
          </a:p>
        </p:txBody>
      </p:sp>
      <p:sp>
        <p:nvSpPr>
          <p:cNvPr id="10" name="Plassholder for tekst 6">
            <a:extLst>
              <a:ext uri="{FF2B5EF4-FFF2-40B4-BE49-F238E27FC236}">
                <a16:creationId xmlns:a16="http://schemas.microsoft.com/office/drawing/2014/main" id="{DBF69321-80D9-4A39-90B0-968EC64466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181147" y="5169969"/>
            <a:ext cx="5760720" cy="2520315"/>
          </a:xfrm>
          <a:prstGeom prst="rect">
            <a:avLst/>
          </a:prstGeom>
        </p:spPr>
        <p:txBody>
          <a:bodyPr lIns="0" tIns="0" rIns="0" bIns="0"/>
          <a:lstStyle>
            <a:lvl5pPr>
              <a:defRPr/>
            </a:lvl5pPr>
          </a:lstStyle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281999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ta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ssholder for dato 11">
            <a:extLst>
              <a:ext uri="{FF2B5EF4-FFF2-40B4-BE49-F238E27FC236}">
                <a16:creationId xmlns:a16="http://schemas.microsoft.com/office/drawing/2014/main" id="{79E28BA1-4BA5-4AEB-A7CE-8449E4703054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13" name="Plassholder for bunntekst 12">
            <a:extLst>
              <a:ext uri="{FF2B5EF4-FFF2-40B4-BE49-F238E27FC236}">
                <a16:creationId xmlns:a16="http://schemas.microsoft.com/office/drawing/2014/main" id="{C6E57979-1462-449A-895B-13092213837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14" name="Plassholder for lysbildenummer 13">
            <a:extLst>
              <a:ext uri="{FF2B5EF4-FFF2-40B4-BE49-F238E27FC236}">
                <a16:creationId xmlns:a16="http://schemas.microsoft.com/office/drawing/2014/main" id="{9997B939-209C-4074-9AD5-3A86278954A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4771144" y="8595440"/>
            <a:ext cx="411708" cy="246221"/>
          </a:xfrm>
        </p:spPr>
        <p:txBody>
          <a:bodyPr/>
          <a:lstStyle/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sp>
        <p:nvSpPr>
          <p:cNvPr id="15" name="Plassholder for innhold 14">
            <a:extLst>
              <a:ext uri="{FF2B5EF4-FFF2-40B4-BE49-F238E27FC236}">
                <a16:creationId xmlns:a16="http://schemas.microsoft.com/office/drawing/2014/main" id="{BA50970E-2AEF-4397-90BC-068B1C7C1E6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900113" y="900111"/>
            <a:ext cx="14761845" cy="7020878"/>
          </a:xfrm>
        </p:spPr>
        <p:txBody>
          <a:bodyPr lIns="0" tIns="0" rIns="0" bIns="0"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pic>
        <p:nvPicPr>
          <p:cNvPr id="7" name="Bilde 6">
            <a:extLst>
              <a:ext uri="{FF2B5EF4-FFF2-40B4-BE49-F238E27FC236}">
                <a16:creationId xmlns:a16="http://schemas.microsoft.com/office/drawing/2014/main" id="{ED23F0CF-9CA8-4332-AEE2-58D55DB1A88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9746" y="8209026"/>
            <a:ext cx="1213106" cy="47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3270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nholdsdel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sz="half" idx="1"/>
          </p:nvPr>
        </p:nvSpPr>
        <p:spPr>
          <a:xfrm>
            <a:off x="1800225" y="1440180"/>
            <a:ext cx="6480810" cy="63007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8702042" y="1440180"/>
            <a:ext cx="6480810" cy="6300788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037813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800225" y="1440180"/>
            <a:ext cx="6480810" cy="569387"/>
          </a:xfrm>
        </p:spPr>
        <p:txBody>
          <a:bodyPr anchor="t">
            <a:spAutoFit/>
          </a:bodyPr>
          <a:lstStyle>
            <a:lvl1pPr marL="0" indent="0">
              <a:buNone/>
              <a:defRPr sz="3700" b="1"/>
            </a:lvl1pPr>
            <a:lvl2pPr marL="609543" indent="0">
              <a:buNone/>
              <a:defRPr sz="2666" b="1"/>
            </a:lvl2pPr>
            <a:lvl3pPr marL="1219085" indent="0">
              <a:buNone/>
              <a:defRPr sz="2400" b="1"/>
            </a:lvl3pPr>
            <a:lvl4pPr marL="1828628" indent="0">
              <a:buNone/>
              <a:defRPr sz="2133" b="1"/>
            </a:lvl4pPr>
            <a:lvl5pPr marL="2438170" indent="0">
              <a:buNone/>
              <a:defRPr sz="2133" b="1"/>
            </a:lvl5pPr>
            <a:lvl6pPr marL="3047713" indent="0">
              <a:buNone/>
              <a:defRPr sz="2133" b="1"/>
            </a:lvl6pPr>
            <a:lvl7pPr marL="3657255" indent="0">
              <a:buNone/>
              <a:defRPr sz="2133" b="1"/>
            </a:lvl7pPr>
            <a:lvl8pPr marL="4266798" indent="0">
              <a:buNone/>
              <a:defRPr sz="2133" b="1"/>
            </a:lvl8pPr>
            <a:lvl9pPr marL="4876341" indent="0">
              <a:buNone/>
              <a:defRPr sz="2133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4" name="Plassholder for innhold 3"/>
          <p:cNvSpPr>
            <a:spLocks noGrp="1"/>
          </p:cNvSpPr>
          <p:nvPr>
            <p:ph sz="half" idx="2"/>
          </p:nvPr>
        </p:nvSpPr>
        <p:spPr>
          <a:xfrm>
            <a:off x="1800225" y="2009566"/>
            <a:ext cx="6480810" cy="5731401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5" name="Plassholder for tekst 4"/>
          <p:cNvSpPr>
            <a:spLocks noGrp="1"/>
          </p:cNvSpPr>
          <p:nvPr>
            <p:ph type="body" sz="quarter" idx="3"/>
          </p:nvPr>
        </p:nvSpPr>
        <p:spPr>
          <a:xfrm>
            <a:off x="8702042" y="1440180"/>
            <a:ext cx="6480810" cy="569387"/>
          </a:xfrm>
        </p:spPr>
        <p:txBody>
          <a:bodyPr wrap="square" anchor="t">
            <a:spAutoFit/>
          </a:bodyPr>
          <a:lstStyle>
            <a:lvl1pPr marL="0" indent="0">
              <a:buNone/>
              <a:defRPr sz="3700" b="1"/>
            </a:lvl1pPr>
            <a:lvl2pPr marL="609543" indent="0">
              <a:buNone/>
              <a:defRPr sz="2666" b="1"/>
            </a:lvl2pPr>
            <a:lvl3pPr marL="1219085" indent="0">
              <a:buNone/>
              <a:defRPr sz="2400" b="1"/>
            </a:lvl3pPr>
            <a:lvl4pPr marL="1828628" indent="0">
              <a:buNone/>
              <a:defRPr sz="2133" b="1"/>
            </a:lvl4pPr>
            <a:lvl5pPr marL="2438170" indent="0">
              <a:buNone/>
              <a:defRPr sz="2133" b="1"/>
            </a:lvl5pPr>
            <a:lvl6pPr marL="3047713" indent="0">
              <a:buNone/>
              <a:defRPr sz="2133" b="1"/>
            </a:lvl6pPr>
            <a:lvl7pPr marL="3657255" indent="0">
              <a:buNone/>
              <a:defRPr sz="2133" b="1"/>
            </a:lvl7pPr>
            <a:lvl8pPr marL="4266798" indent="0">
              <a:buNone/>
              <a:defRPr sz="2133" b="1"/>
            </a:lvl8pPr>
            <a:lvl9pPr marL="4876341" indent="0">
              <a:buNone/>
              <a:defRPr sz="2133" b="1"/>
            </a:lvl9pPr>
          </a:lstStyle>
          <a:p>
            <a:pPr lvl="0"/>
            <a:r>
              <a:rPr lang="nb-NO"/>
              <a:t>Rediger tekststiler i malen</a:t>
            </a:r>
          </a:p>
        </p:txBody>
      </p:sp>
      <p:sp>
        <p:nvSpPr>
          <p:cNvPr id="6" name="Plassholder for innhold 5"/>
          <p:cNvSpPr>
            <a:spLocks noGrp="1"/>
          </p:cNvSpPr>
          <p:nvPr>
            <p:ph sz="quarter" idx="4"/>
          </p:nvPr>
        </p:nvSpPr>
        <p:spPr>
          <a:xfrm>
            <a:off x="8702042" y="2009566"/>
            <a:ext cx="6480810" cy="5731401"/>
          </a:xfrm>
        </p:spPr>
        <p:txBody>
          <a:bodyPr/>
          <a:lstStyle/>
          <a:p>
            <a:pPr lvl="0"/>
            <a:r>
              <a:rPr lang="nb-NO"/>
              <a:t>Rediger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7" name="Plassholder for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8" name="Plassholder for bunn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Plassholder for lysbil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  <p:sp>
        <p:nvSpPr>
          <p:cNvPr id="10" name="Tittel 9">
            <a:extLst>
              <a:ext uri="{FF2B5EF4-FFF2-40B4-BE49-F238E27FC236}">
                <a16:creationId xmlns:a16="http://schemas.microsoft.com/office/drawing/2014/main" id="{EA580FF1-391B-4CD4-9C27-516ACE01A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</p:spTree>
    <p:extLst>
      <p:ext uri="{BB962C8B-B14F-4D97-AF65-F5344CB8AC3E}">
        <p14:creationId xmlns:p14="http://schemas.microsoft.com/office/powerpoint/2010/main" val="228310997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are ti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4" name="Plassholder for bunn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Plassholder for lysbil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7714663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3651F3-9B16-40C6-B209-3688FC9C95F6}" type="datetimeFigureOut">
              <a:rPr lang="nb-NO" smtClean="0"/>
              <a:t>21.11.2018</a:t>
            </a:fld>
            <a:endParaRPr lang="nb-NO"/>
          </a:p>
        </p:txBody>
      </p:sp>
      <p:sp>
        <p:nvSpPr>
          <p:cNvPr id="3" name="Plassholder for bunn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1DFAA-887F-4071-8EAD-E8CA316FCF06}" type="slidenum">
              <a:rPr lang="nb-NO" smtClean="0"/>
              <a:t>‹nr.›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38416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slide #4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Bilde 22">
            <a:extLst>
              <a:ext uri="{FF2B5EF4-FFF2-40B4-BE49-F238E27FC236}">
                <a16:creationId xmlns:a16="http://schemas.microsoft.com/office/drawing/2014/main" id="{198C9DC9-7677-4EBC-90D6-2584ADAE3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2160270" y="3238500"/>
            <a:ext cx="10801350" cy="15303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lt1"/>
                </a:solidFill>
              </a:defRPr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 hasCustomPrompt="1"/>
          </p:nvPr>
        </p:nvSpPr>
        <p:spPr>
          <a:xfrm>
            <a:off x="2160271" y="5940742"/>
            <a:ext cx="4140517" cy="1235392"/>
          </a:xfrm>
        </p:spPr>
        <p:txBody>
          <a:bodyPr>
            <a:normAutofit/>
          </a:bodyPr>
          <a:lstStyle>
            <a:lvl1pPr marL="0" indent="0" algn="l">
              <a:spcBef>
                <a:spcPts val="500"/>
              </a:spcBef>
              <a:buNone/>
              <a:defRPr sz="2000" i="0">
                <a:solidFill>
                  <a:schemeClr val="lt1"/>
                </a:solidFill>
              </a:defRPr>
            </a:lvl1pPr>
            <a:lvl2pPr marL="609543" indent="0" algn="ctr">
              <a:buNone/>
              <a:defRPr sz="2666"/>
            </a:lvl2pPr>
            <a:lvl3pPr marL="1219085" indent="0" algn="ctr">
              <a:buNone/>
              <a:defRPr sz="2400"/>
            </a:lvl3pPr>
            <a:lvl4pPr marL="1828628" indent="0" algn="ctr">
              <a:buNone/>
              <a:defRPr sz="2133"/>
            </a:lvl4pPr>
            <a:lvl5pPr marL="2438170" indent="0" algn="ctr">
              <a:buNone/>
              <a:defRPr sz="2133"/>
            </a:lvl5pPr>
            <a:lvl6pPr marL="3047713" indent="0" algn="ctr">
              <a:buNone/>
              <a:defRPr sz="2133"/>
            </a:lvl6pPr>
            <a:lvl7pPr marL="3657255" indent="0" algn="ctr">
              <a:buNone/>
              <a:defRPr sz="2133"/>
            </a:lvl7pPr>
            <a:lvl8pPr marL="4266798" indent="0" algn="ctr">
              <a:buNone/>
              <a:defRPr sz="2133"/>
            </a:lvl8pPr>
            <a:lvl9pPr marL="4876341" indent="0" algn="ctr">
              <a:buNone/>
              <a:defRPr sz="2133"/>
            </a:lvl9pPr>
          </a:lstStyle>
          <a:p>
            <a:r>
              <a:rPr lang="nb-NO"/>
              <a:t>Navn Navnesen</a:t>
            </a:r>
            <a:br>
              <a:rPr lang="nb-NO"/>
            </a:br>
            <a:r>
              <a:rPr lang="nb-NO"/>
              <a:t>Stilling</a:t>
            </a:r>
            <a:br>
              <a:rPr lang="nb-NO"/>
            </a:br>
            <a:r>
              <a:rPr lang="nb-NO"/>
              <a:t>Sted, Dato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160270" y="8595440"/>
            <a:ext cx="1128185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13939372" y="8595440"/>
            <a:ext cx="411708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pic>
        <p:nvPicPr>
          <p:cNvPr id="19" name="Bilde 18">
            <a:extLst>
              <a:ext uri="{FF2B5EF4-FFF2-40B4-BE49-F238E27FC236}">
                <a16:creationId xmlns:a16="http://schemas.microsoft.com/office/drawing/2014/main" id="{6FF9C234-E473-49F9-9075-64D6C3F9771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26" y="1008126"/>
            <a:ext cx="3102870" cy="1077658"/>
          </a:xfrm>
          <a:prstGeom prst="rect">
            <a:avLst/>
          </a:prstGeom>
        </p:spPr>
      </p:pic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C629C3E6-69F6-4F62-A3E6-616C4550AFAC}"/>
              </a:ext>
            </a:extLst>
          </p:cNvPr>
          <p:cNvCxnSpPr/>
          <p:nvPr userDrawn="1"/>
        </p:nvCxnSpPr>
        <p:spPr>
          <a:xfrm>
            <a:off x="2160270" y="5670709"/>
            <a:ext cx="252031" cy="0"/>
          </a:xfrm>
          <a:prstGeom prst="line">
            <a:avLst/>
          </a:prstGeom>
          <a:ln w="285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5512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slide #5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Bilde 22">
            <a:extLst>
              <a:ext uri="{FF2B5EF4-FFF2-40B4-BE49-F238E27FC236}">
                <a16:creationId xmlns:a16="http://schemas.microsoft.com/office/drawing/2014/main" id="{198C9DC9-7677-4EBC-90D6-2584ADAE3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2160270" y="3238500"/>
            <a:ext cx="10801350" cy="15303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lt1"/>
                </a:solidFill>
              </a:defRPr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 hasCustomPrompt="1"/>
          </p:nvPr>
        </p:nvSpPr>
        <p:spPr>
          <a:xfrm>
            <a:off x="2160271" y="5940742"/>
            <a:ext cx="4140517" cy="1235392"/>
          </a:xfrm>
        </p:spPr>
        <p:txBody>
          <a:bodyPr>
            <a:normAutofit/>
          </a:bodyPr>
          <a:lstStyle>
            <a:lvl1pPr marL="0" indent="0" algn="l">
              <a:spcBef>
                <a:spcPts val="500"/>
              </a:spcBef>
              <a:buNone/>
              <a:defRPr sz="2000" i="0">
                <a:solidFill>
                  <a:schemeClr val="lt1"/>
                </a:solidFill>
              </a:defRPr>
            </a:lvl1pPr>
            <a:lvl2pPr marL="609543" indent="0" algn="ctr">
              <a:buNone/>
              <a:defRPr sz="2666"/>
            </a:lvl2pPr>
            <a:lvl3pPr marL="1219085" indent="0" algn="ctr">
              <a:buNone/>
              <a:defRPr sz="2400"/>
            </a:lvl3pPr>
            <a:lvl4pPr marL="1828628" indent="0" algn="ctr">
              <a:buNone/>
              <a:defRPr sz="2133"/>
            </a:lvl4pPr>
            <a:lvl5pPr marL="2438170" indent="0" algn="ctr">
              <a:buNone/>
              <a:defRPr sz="2133"/>
            </a:lvl5pPr>
            <a:lvl6pPr marL="3047713" indent="0" algn="ctr">
              <a:buNone/>
              <a:defRPr sz="2133"/>
            </a:lvl6pPr>
            <a:lvl7pPr marL="3657255" indent="0" algn="ctr">
              <a:buNone/>
              <a:defRPr sz="2133"/>
            </a:lvl7pPr>
            <a:lvl8pPr marL="4266798" indent="0" algn="ctr">
              <a:buNone/>
              <a:defRPr sz="2133"/>
            </a:lvl8pPr>
            <a:lvl9pPr marL="4876341" indent="0" algn="ctr">
              <a:buNone/>
              <a:defRPr sz="2133"/>
            </a:lvl9pPr>
          </a:lstStyle>
          <a:p>
            <a:r>
              <a:rPr lang="nb-NO"/>
              <a:t>Navn Navnesen</a:t>
            </a:r>
            <a:br>
              <a:rPr lang="nb-NO"/>
            </a:br>
            <a:r>
              <a:rPr lang="nb-NO"/>
              <a:t>Stilling</a:t>
            </a:r>
            <a:br>
              <a:rPr lang="nb-NO"/>
            </a:br>
            <a:r>
              <a:rPr lang="nb-NO"/>
              <a:t>Sted, Dato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160270" y="8595440"/>
            <a:ext cx="1128185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13939372" y="8595440"/>
            <a:ext cx="411708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pic>
        <p:nvPicPr>
          <p:cNvPr id="19" name="Bilde 18">
            <a:extLst>
              <a:ext uri="{FF2B5EF4-FFF2-40B4-BE49-F238E27FC236}">
                <a16:creationId xmlns:a16="http://schemas.microsoft.com/office/drawing/2014/main" id="{6FF9C234-E473-49F9-9075-64D6C3F9771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26" y="1008126"/>
            <a:ext cx="3102870" cy="1077658"/>
          </a:xfrm>
          <a:prstGeom prst="rect">
            <a:avLst/>
          </a:prstGeom>
        </p:spPr>
      </p:pic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C629C3E6-69F6-4F62-A3E6-616C4550AFAC}"/>
              </a:ext>
            </a:extLst>
          </p:cNvPr>
          <p:cNvCxnSpPr/>
          <p:nvPr userDrawn="1"/>
        </p:nvCxnSpPr>
        <p:spPr>
          <a:xfrm>
            <a:off x="2160270" y="5670709"/>
            <a:ext cx="252031" cy="0"/>
          </a:xfrm>
          <a:prstGeom prst="line">
            <a:avLst/>
          </a:prstGeom>
          <a:ln w="285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093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slide #6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Bilde 22">
            <a:extLst>
              <a:ext uri="{FF2B5EF4-FFF2-40B4-BE49-F238E27FC236}">
                <a16:creationId xmlns:a16="http://schemas.microsoft.com/office/drawing/2014/main" id="{198C9DC9-7677-4EBC-90D6-2584ADAE34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2160270" y="3238500"/>
            <a:ext cx="10801350" cy="15303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lt1"/>
                </a:solidFill>
              </a:defRPr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 hasCustomPrompt="1"/>
          </p:nvPr>
        </p:nvSpPr>
        <p:spPr>
          <a:xfrm>
            <a:off x="2160271" y="5940742"/>
            <a:ext cx="4140517" cy="1235392"/>
          </a:xfrm>
        </p:spPr>
        <p:txBody>
          <a:bodyPr>
            <a:normAutofit/>
          </a:bodyPr>
          <a:lstStyle>
            <a:lvl1pPr marL="0" indent="0" algn="l">
              <a:spcBef>
                <a:spcPts val="500"/>
              </a:spcBef>
              <a:buNone/>
              <a:defRPr sz="2000" i="0">
                <a:solidFill>
                  <a:schemeClr val="lt1"/>
                </a:solidFill>
              </a:defRPr>
            </a:lvl1pPr>
            <a:lvl2pPr marL="609543" indent="0" algn="ctr">
              <a:buNone/>
              <a:defRPr sz="2666"/>
            </a:lvl2pPr>
            <a:lvl3pPr marL="1219085" indent="0" algn="ctr">
              <a:buNone/>
              <a:defRPr sz="2400"/>
            </a:lvl3pPr>
            <a:lvl4pPr marL="1828628" indent="0" algn="ctr">
              <a:buNone/>
              <a:defRPr sz="2133"/>
            </a:lvl4pPr>
            <a:lvl5pPr marL="2438170" indent="0" algn="ctr">
              <a:buNone/>
              <a:defRPr sz="2133"/>
            </a:lvl5pPr>
            <a:lvl6pPr marL="3047713" indent="0" algn="ctr">
              <a:buNone/>
              <a:defRPr sz="2133"/>
            </a:lvl6pPr>
            <a:lvl7pPr marL="3657255" indent="0" algn="ctr">
              <a:buNone/>
              <a:defRPr sz="2133"/>
            </a:lvl7pPr>
            <a:lvl8pPr marL="4266798" indent="0" algn="ctr">
              <a:buNone/>
              <a:defRPr sz="2133"/>
            </a:lvl8pPr>
            <a:lvl9pPr marL="4876341" indent="0" algn="ctr">
              <a:buNone/>
              <a:defRPr sz="2133"/>
            </a:lvl9pPr>
          </a:lstStyle>
          <a:p>
            <a:r>
              <a:rPr lang="nb-NO"/>
              <a:t>Navn Navnesen</a:t>
            </a:r>
            <a:br>
              <a:rPr lang="nb-NO"/>
            </a:br>
            <a:r>
              <a:rPr lang="nb-NO"/>
              <a:t>Stilling</a:t>
            </a:r>
            <a:br>
              <a:rPr lang="nb-NO"/>
            </a:br>
            <a:r>
              <a:rPr lang="nb-NO"/>
              <a:t>Sted, Dato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160270" y="8595440"/>
            <a:ext cx="1128185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13939372" y="8595440"/>
            <a:ext cx="411708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pic>
        <p:nvPicPr>
          <p:cNvPr id="19" name="Bilde 18">
            <a:extLst>
              <a:ext uri="{FF2B5EF4-FFF2-40B4-BE49-F238E27FC236}">
                <a16:creationId xmlns:a16="http://schemas.microsoft.com/office/drawing/2014/main" id="{6FF9C234-E473-49F9-9075-64D6C3F9771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26" y="1008126"/>
            <a:ext cx="3102870" cy="1077658"/>
          </a:xfrm>
          <a:prstGeom prst="rect">
            <a:avLst/>
          </a:prstGeom>
        </p:spPr>
      </p:pic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C629C3E6-69F6-4F62-A3E6-616C4550AFAC}"/>
              </a:ext>
            </a:extLst>
          </p:cNvPr>
          <p:cNvCxnSpPr/>
          <p:nvPr userDrawn="1"/>
        </p:nvCxnSpPr>
        <p:spPr>
          <a:xfrm>
            <a:off x="2160270" y="5670709"/>
            <a:ext cx="252031" cy="0"/>
          </a:xfrm>
          <a:prstGeom prst="line">
            <a:avLst/>
          </a:prstGeom>
          <a:ln w="285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4412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fi animert introslide #1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lå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778"/>
            <a:ext cx="16251060" cy="9141221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2160270" y="3238500"/>
            <a:ext cx="10801350" cy="15303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lt1"/>
                </a:solidFill>
              </a:defRPr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 hasCustomPrompt="1"/>
          </p:nvPr>
        </p:nvSpPr>
        <p:spPr>
          <a:xfrm>
            <a:off x="2160271" y="5940742"/>
            <a:ext cx="4140517" cy="1235392"/>
          </a:xfrm>
        </p:spPr>
        <p:txBody>
          <a:bodyPr>
            <a:normAutofit/>
          </a:bodyPr>
          <a:lstStyle>
            <a:lvl1pPr marL="0" indent="0" algn="l">
              <a:spcBef>
                <a:spcPts val="500"/>
              </a:spcBef>
              <a:buNone/>
              <a:defRPr sz="2000" i="0">
                <a:solidFill>
                  <a:schemeClr val="lt1"/>
                </a:solidFill>
              </a:defRPr>
            </a:lvl1pPr>
            <a:lvl2pPr marL="609543" indent="0" algn="ctr">
              <a:buNone/>
              <a:defRPr sz="2666"/>
            </a:lvl2pPr>
            <a:lvl3pPr marL="1219085" indent="0" algn="ctr">
              <a:buNone/>
              <a:defRPr sz="2400"/>
            </a:lvl3pPr>
            <a:lvl4pPr marL="1828628" indent="0" algn="ctr">
              <a:buNone/>
              <a:defRPr sz="2133"/>
            </a:lvl4pPr>
            <a:lvl5pPr marL="2438170" indent="0" algn="ctr">
              <a:buNone/>
              <a:defRPr sz="2133"/>
            </a:lvl5pPr>
            <a:lvl6pPr marL="3047713" indent="0" algn="ctr">
              <a:buNone/>
              <a:defRPr sz="2133"/>
            </a:lvl6pPr>
            <a:lvl7pPr marL="3657255" indent="0" algn="ctr">
              <a:buNone/>
              <a:defRPr sz="2133"/>
            </a:lvl7pPr>
            <a:lvl8pPr marL="4266798" indent="0" algn="ctr">
              <a:buNone/>
              <a:defRPr sz="2133"/>
            </a:lvl8pPr>
            <a:lvl9pPr marL="4876341" indent="0" algn="ctr">
              <a:buNone/>
              <a:defRPr sz="2133"/>
            </a:lvl9pPr>
          </a:lstStyle>
          <a:p>
            <a:r>
              <a:rPr lang="nb-NO"/>
              <a:t>Navn Navnesen</a:t>
            </a:r>
            <a:br>
              <a:rPr lang="nb-NO"/>
            </a:br>
            <a:r>
              <a:rPr lang="nb-NO"/>
              <a:t>Stilling</a:t>
            </a:r>
            <a:br>
              <a:rPr lang="nb-NO"/>
            </a:br>
            <a:r>
              <a:rPr lang="nb-NO"/>
              <a:t>Sted, Dato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160270" y="8595440"/>
            <a:ext cx="1128185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13939372" y="8595440"/>
            <a:ext cx="411708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pic>
        <p:nvPicPr>
          <p:cNvPr id="19" name="Bilde 18">
            <a:extLst>
              <a:ext uri="{FF2B5EF4-FFF2-40B4-BE49-F238E27FC236}">
                <a16:creationId xmlns:a16="http://schemas.microsoft.com/office/drawing/2014/main" id="{6FF9C234-E473-49F9-9075-64D6C3F9771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26" y="1008126"/>
            <a:ext cx="3102870" cy="1077658"/>
          </a:xfrm>
          <a:prstGeom prst="rect">
            <a:avLst/>
          </a:prstGeom>
        </p:spPr>
      </p:pic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C629C3E6-69F6-4F62-A3E6-616C4550AFAC}"/>
              </a:ext>
            </a:extLst>
          </p:cNvPr>
          <p:cNvCxnSpPr/>
          <p:nvPr userDrawn="1"/>
        </p:nvCxnSpPr>
        <p:spPr>
          <a:xfrm>
            <a:off x="2160270" y="5670709"/>
            <a:ext cx="252031" cy="0"/>
          </a:xfrm>
          <a:prstGeom prst="line">
            <a:avLst/>
          </a:prstGeom>
          <a:ln w="285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76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9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fi animert introslide #2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lilla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6254413" cy="9143107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2160270" y="3238500"/>
            <a:ext cx="10801350" cy="15303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lt1"/>
                </a:solidFill>
              </a:defRPr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 hasCustomPrompt="1"/>
          </p:nvPr>
        </p:nvSpPr>
        <p:spPr>
          <a:xfrm>
            <a:off x="2160271" y="5940742"/>
            <a:ext cx="4140517" cy="1235392"/>
          </a:xfrm>
        </p:spPr>
        <p:txBody>
          <a:bodyPr>
            <a:normAutofit/>
          </a:bodyPr>
          <a:lstStyle>
            <a:lvl1pPr marL="0" indent="0" algn="l">
              <a:spcBef>
                <a:spcPts val="500"/>
              </a:spcBef>
              <a:buNone/>
              <a:defRPr sz="2000" i="0">
                <a:solidFill>
                  <a:schemeClr val="lt1"/>
                </a:solidFill>
              </a:defRPr>
            </a:lvl1pPr>
            <a:lvl2pPr marL="609543" indent="0" algn="ctr">
              <a:buNone/>
              <a:defRPr sz="2666"/>
            </a:lvl2pPr>
            <a:lvl3pPr marL="1219085" indent="0" algn="ctr">
              <a:buNone/>
              <a:defRPr sz="2400"/>
            </a:lvl3pPr>
            <a:lvl4pPr marL="1828628" indent="0" algn="ctr">
              <a:buNone/>
              <a:defRPr sz="2133"/>
            </a:lvl4pPr>
            <a:lvl5pPr marL="2438170" indent="0" algn="ctr">
              <a:buNone/>
              <a:defRPr sz="2133"/>
            </a:lvl5pPr>
            <a:lvl6pPr marL="3047713" indent="0" algn="ctr">
              <a:buNone/>
              <a:defRPr sz="2133"/>
            </a:lvl6pPr>
            <a:lvl7pPr marL="3657255" indent="0" algn="ctr">
              <a:buNone/>
              <a:defRPr sz="2133"/>
            </a:lvl7pPr>
            <a:lvl8pPr marL="4266798" indent="0" algn="ctr">
              <a:buNone/>
              <a:defRPr sz="2133"/>
            </a:lvl8pPr>
            <a:lvl9pPr marL="4876341" indent="0" algn="ctr">
              <a:buNone/>
              <a:defRPr sz="2133"/>
            </a:lvl9pPr>
          </a:lstStyle>
          <a:p>
            <a:r>
              <a:rPr lang="nb-NO"/>
              <a:t>Navn Navnesen</a:t>
            </a:r>
            <a:br>
              <a:rPr lang="nb-NO"/>
            </a:br>
            <a:r>
              <a:rPr lang="nb-NO"/>
              <a:t>Stilling</a:t>
            </a:r>
            <a:br>
              <a:rPr lang="nb-NO"/>
            </a:br>
            <a:r>
              <a:rPr lang="nb-NO"/>
              <a:t>Sted, Dato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160270" y="8595440"/>
            <a:ext cx="1128185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13939372" y="8595440"/>
            <a:ext cx="411708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pic>
        <p:nvPicPr>
          <p:cNvPr id="19" name="Bilde 18">
            <a:extLst>
              <a:ext uri="{FF2B5EF4-FFF2-40B4-BE49-F238E27FC236}">
                <a16:creationId xmlns:a16="http://schemas.microsoft.com/office/drawing/2014/main" id="{6FF9C234-E473-49F9-9075-64D6C3F9771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26" y="1008126"/>
            <a:ext cx="3102870" cy="1077658"/>
          </a:xfrm>
          <a:prstGeom prst="rect">
            <a:avLst/>
          </a:prstGeom>
        </p:spPr>
      </p:pic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C629C3E6-69F6-4F62-A3E6-616C4550AFAC}"/>
              </a:ext>
            </a:extLst>
          </p:cNvPr>
          <p:cNvCxnSpPr/>
          <p:nvPr userDrawn="1"/>
        </p:nvCxnSpPr>
        <p:spPr>
          <a:xfrm>
            <a:off x="2160270" y="5670709"/>
            <a:ext cx="252031" cy="0"/>
          </a:xfrm>
          <a:prstGeom prst="line">
            <a:avLst/>
          </a:prstGeom>
          <a:ln w="285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5866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9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fi animert introslide #3"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and">
            <a:hlinkClick r:id="" action="ppaction://media"/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-1"/>
            <a:ext cx="16254413" cy="9143107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2160270" y="3238500"/>
            <a:ext cx="10801350" cy="1530351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5000">
                <a:solidFill>
                  <a:schemeClr val="tx1"/>
                </a:solidFill>
              </a:defRPr>
            </a:lvl1pPr>
          </a:lstStyle>
          <a:p>
            <a:r>
              <a:rPr lang="nb-NO"/>
              <a:t>Klikk for å redigere tittelstil</a:t>
            </a:r>
          </a:p>
        </p:txBody>
      </p:sp>
      <p:sp>
        <p:nvSpPr>
          <p:cNvPr id="3" name="Undertittel 2"/>
          <p:cNvSpPr>
            <a:spLocks noGrp="1"/>
          </p:cNvSpPr>
          <p:nvPr>
            <p:ph type="subTitle" idx="1" hasCustomPrompt="1"/>
          </p:nvPr>
        </p:nvSpPr>
        <p:spPr>
          <a:xfrm>
            <a:off x="2160271" y="5940742"/>
            <a:ext cx="4140517" cy="1235392"/>
          </a:xfrm>
        </p:spPr>
        <p:txBody>
          <a:bodyPr>
            <a:normAutofit/>
          </a:bodyPr>
          <a:lstStyle>
            <a:lvl1pPr marL="0" indent="0" algn="l">
              <a:spcBef>
                <a:spcPts val="500"/>
              </a:spcBef>
              <a:buNone/>
              <a:defRPr sz="2000" i="0">
                <a:solidFill>
                  <a:schemeClr val="tx1"/>
                </a:solidFill>
              </a:defRPr>
            </a:lvl1pPr>
            <a:lvl2pPr marL="609543" indent="0" algn="ctr">
              <a:buNone/>
              <a:defRPr sz="2666"/>
            </a:lvl2pPr>
            <a:lvl3pPr marL="1219085" indent="0" algn="ctr">
              <a:buNone/>
              <a:defRPr sz="2400"/>
            </a:lvl3pPr>
            <a:lvl4pPr marL="1828628" indent="0" algn="ctr">
              <a:buNone/>
              <a:defRPr sz="2133"/>
            </a:lvl4pPr>
            <a:lvl5pPr marL="2438170" indent="0" algn="ctr">
              <a:buNone/>
              <a:defRPr sz="2133"/>
            </a:lvl5pPr>
            <a:lvl6pPr marL="3047713" indent="0" algn="ctr">
              <a:buNone/>
              <a:defRPr sz="2133"/>
            </a:lvl6pPr>
            <a:lvl7pPr marL="3657255" indent="0" algn="ctr">
              <a:buNone/>
              <a:defRPr sz="2133"/>
            </a:lvl7pPr>
            <a:lvl8pPr marL="4266798" indent="0" algn="ctr">
              <a:buNone/>
              <a:defRPr sz="2133"/>
            </a:lvl8pPr>
            <a:lvl9pPr marL="4876341" indent="0" algn="ctr">
              <a:buNone/>
              <a:defRPr sz="2133"/>
            </a:lvl9pPr>
          </a:lstStyle>
          <a:p>
            <a:r>
              <a:rPr lang="nb-NO"/>
              <a:t>Navn Navnesen</a:t>
            </a:r>
            <a:br>
              <a:rPr lang="nb-NO"/>
            </a:br>
            <a:r>
              <a:rPr lang="nb-NO"/>
              <a:t>Stilling</a:t>
            </a:r>
            <a:br>
              <a:rPr lang="nb-NO"/>
            </a:br>
            <a:r>
              <a:rPr lang="nb-NO"/>
              <a:t>Sted, Dato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10"/>
          </p:nvPr>
        </p:nvSpPr>
        <p:spPr>
          <a:xfrm>
            <a:off x="2160270" y="8595440"/>
            <a:ext cx="1128185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12"/>
          </p:nvPr>
        </p:nvSpPr>
        <p:spPr>
          <a:xfrm>
            <a:off x="13939372" y="8595440"/>
            <a:ext cx="411708" cy="246221"/>
          </a:xfrm>
        </p:spPr>
        <p:txBody>
          <a:bodyPr/>
          <a:lstStyle>
            <a:lvl1pPr>
              <a:defRPr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cxnSp>
        <p:nvCxnSpPr>
          <p:cNvPr id="9" name="Rett linje 8">
            <a:extLst>
              <a:ext uri="{FF2B5EF4-FFF2-40B4-BE49-F238E27FC236}">
                <a16:creationId xmlns:a16="http://schemas.microsoft.com/office/drawing/2014/main" id="{C629C3E6-69F6-4F62-A3E6-616C4550AFAC}"/>
              </a:ext>
            </a:extLst>
          </p:cNvPr>
          <p:cNvCxnSpPr/>
          <p:nvPr userDrawn="1"/>
        </p:nvCxnSpPr>
        <p:spPr>
          <a:xfrm>
            <a:off x="2160270" y="5670709"/>
            <a:ext cx="25203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Bilde 10">
            <a:extLst/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126" y="1008126"/>
            <a:ext cx="3102870" cy="1077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573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9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image" Target="../media/image22.png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1800225" y="467404"/>
            <a:ext cx="11701463" cy="692497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800225" y="1440179"/>
            <a:ext cx="11701463" cy="68408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1800225" y="8595440"/>
            <a:ext cx="1128185" cy="24622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400">
                <a:solidFill>
                  <a:schemeClr val="dk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3577941" y="8595440"/>
            <a:ext cx="9923747" cy="24622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400">
                <a:solidFill>
                  <a:schemeClr val="dk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14771144" y="8595440"/>
            <a:ext cx="411708" cy="24622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400">
                <a:solidFill>
                  <a:schemeClr val="dk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pic>
        <p:nvPicPr>
          <p:cNvPr id="8" name="Bilde 7">
            <a:extLst>
              <a:ext uri="{FF2B5EF4-FFF2-40B4-BE49-F238E27FC236}">
                <a16:creationId xmlns:a16="http://schemas.microsoft.com/office/drawing/2014/main" id="{F82F1666-BA64-4235-B583-5459C4BA00B9}"/>
              </a:ext>
            </a:extLst>
          </p:cNvPr>
          <p:cNvPicPr>
            <a:picLocks noChangeAspect="1"/>
          </p:cNvPicPr>
          <p:nvPr userDrawn="1"/>
        </p:nvPicPr>
        <p:blipFill>
          <a:blip r:embed="rId3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9746" y="7993000"/>
            <a:ext cx="1213106" cy="47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857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706" r:id="rId7"/>
    <p:sldLayoutId id="2147483707" r:id="rId8"/>
    <p:sldLayoutId id="2147483708" r:id="rId9"/>
    <p:sldLayoutId id="2147483709" r:id="rId10"/>
    <p:sldLayoutId id="2147483650" r:id="rId11"/>
    <p:sldLayoutId id="2147483670" r:id="rId12"/>
    <p:sldLayoutId id="2147483657" r:id="rId13"/>
    <p:sldLayoutId id="2147483656" r:id="rId14"/>
    <p:sldLayoutId id="2147483669" r:id="rId15"/>
    <p:sldLayoutId id="2147483658" r:id="rId16"/>
    <p:sldLayoutId id="2147483659" r:id="rId17"/>
    <p:sldLayoutId id="2147483651" r:id="rId18"/>
    <p:sldLayoutId id="2147483672" r:id="rId19"/>
    <p:sldLayoutId id="2147483673" r:id="rId20"/>
    <p:sldLayoutId id="2147483674" r:id="rId21"/>
    <p:sldLayoutId id="2147483675" r:id="rId22"/>
    <p:sldLayoutId id="2147483676" r:id="rId23"/>
    <p:sldLayoutId id="2147483652" r:id="rId24"/>
    <p:sldLayoutId id="2147483653" r:id="rId25"/>
    <p:sldLayoutId id="2147483671" r:id="rId26"/>
    <p:sldLayoutId id="2147483654" r:id="rId27"/>
    <p:sldLayoutId id="2147483655" r:id="rId28"/>
  </p:sldLayoutIdLst>
  <p:txStyles>
    <p:titleStyle>
      <a:lvl1pPr algn="l" defTabSz="1219085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dk2"/>
          </a:solidFill>
          <a:latin typeface="+mj-lt"/>
          <a:ea typeface="+mj-ea"/>
          <a:cs typeface="+mj-cs"/>
        </a:defRPr>
      </a:lvl1pPr>
    </p:titleStyle>
    <p:bodyStyle>
      <a:lvl1pPr marL="540000" indent="-540000" algn="l" defTabSz="1219085" rtl="0" eaLnBrk="1" latinLnBrk="0" hangingPunct="1">
        <a:lnSpc>
          <a:spcPct val="100000"/>
        </a:lnSpc>
        <a:spcBef>
          <a:spcPts val="2500"/>
        </a:spcBef>
        <a:buClr>
          <a:srgbClr val="00ADEE"/>
        </a:buClr>
        <a:buFont typeface="Arial" panose="020B0604020202020204" pitchFamily="34" charset="0"/>
        <a:buChar char="•"/>
        <a:defRPr sz="3700" kern="1200">
          <a:solidFill>
            <a:schemeClr val="tx2"/>
          </a:solidFill>
          <a:latin typeface="+mn-lt"/>
          <a:ea typeface="+mn-ea"/>
          <a:cs typeface="+mn-cs"/>
        </a:defRPr>
      </a:lvl1pPr>
      <a:lvl2pPr marL="900000" indent="-360000" algn="l" defTabSz="1219085" rtl="0" eaLnBrk="1" latinLnBrk="0" hangingPunct="1">
        <a:lnSpc>
          <a:spcPct val="90000"/>
        </a:lnSpc>
        <a:spcBef>
          <a:spcPts val="1500"/>
        </a:spcBef>
        <a:buClr>
          <a:srgbClr val="00ADEE"/>
        </a:buClr>
        <a:buFont typeface="Arial" panose="020B0604020202020204" pitchFamily="34" charset="0"/>
        <a:buChar char="•"/>
        <a:defRPr sz="3200" kern="1200">
          <a:solidFill>
            <a:schemeClr val="tx2"/>
          </a:solidFill>
          <a:latin typeface="+mn-lt"/>
          <a:ea typeface="+mn-ea"/>
          <a:cs typeface="+mn-cs"/>
        </a:defRPr>
      </a:lvl2pPr>
      <a:lvl3pPr marL="1260000" indent="-360000" algn="l" defTabSz="1219085" rtl="0" eaLnBrk="1" latinLnBrk="0" hangingPunct="1">
        <a:lnSpc>
          <a:spcPct val="90000"/>
        </a:lnSpc>
        <a:spcBef>
          <a:spcPts val="1500"/>
        </a:spcBef>
        <a:buClr>
          <a:srgbClr val="00ADEE"/>
        </a:buClr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3pPr>
      <a:lvl4pPr marL="1620000" indent="-360000" algn="l" defTabSz="1219085" rtl="0" eaLnBrk="1" latinLnBrk="0" hangingPunct="1">
        <a:lnSpc>
          <a:spcPct val="90000"/>
        </a:lnSpc>
        <a:spcBef>
          <a:spcPts val="1500"/>
        </a:spcBef>
        <a:buClr>
          <a:srgbClr val="00ADEE"/>
        </a:buClr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4pPr>
      <a:lvl5pPr marL="1980000" indent="-360000" algn="l" defTabSz="1219085" rtl="0" eaLnBrk="1" latinLnBrk="0" hangingPunct="1">
        <a:lnSpc>
          <a:spcPct val="90000"/>
        </a:lnSpc>
        <a:spcBef>
          <a:spcPts val="1500"/>
        </a:spcBef>
        <a:buClr>
          <a:srgbClr val="00ADEE"/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5pPr>
      <a:lvl6pPr marL="3352484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027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569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112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43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85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28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70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13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55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98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41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1800225" y="467404"/>
            <a:ext cx="11701463" cy="692497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nb-NO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1800225" y="1440179"/>
            <a:ext cx="11701463" cy="684085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1800225" y="8595440"/>
            <a:ext cx="1128185" cy="24622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>
              <a:defRPr sz="1400">
                <a:solidFill>
                  <a:schemeClr val="lt1"/>
                </a:solidFill>
              </a:defRPr>
            </a:lvl1pPr>
          </a:lstStyle>
          <a:p>
            <a:fld id="{983651F3-9B16-40C6-B209-3688FC9C95F6}" type="datetimeFigureOut">
              <a:rPr lang="nb-NO" smtClean="0"/>
              <a:pPr/>
              <a:t>21.11.2018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3577941" y="8595440"/>
            <a:ext cx="9923747" cy="24622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400">
                <a:solidFill>
                  <a:schemeClr val="lt1"/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14771144" y="8595440"/>
            <a:ext cx="411708" cy="246221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r">
              <a:defRPr sz="1400">
                <a:solidFill>
                  <a:schemeClr val="lt1"/>
                </a:solidFill>
              </a:defRPr>
            </a:lvl1pPr>
          </a:lstStyle>
          <a:p>
            <a:fld id="{5751DFAA-887F-4071-8EAD-E8CA316FCF06}" type="slidenum">
              <a:rPr lang="nb-NO" smtClean="0"/>
              <a:pPr/>
              <a:t>‹nr.›</a:t>
            </a:fld>
            <a:endParaRPr lang="nb-NO"/>
          </a:p>
        </p:txBody>
      </p:sp>
      <p:pic>
        <p:nvPicPr>
          <p:cNvPr id="9" name="Bilde 8">
            <a:extLst>
              <a:ext uri="{FF2B5EF4-FFF2-40B4-BE49-F238E27FC236}">
                <a16:creationId xmlns:a16="http://schemas.microsoft.com/office/drawing/2014/main" id="{5D2B7E75-14F8-422C-8CAD-4F83058FE1F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9746" y="7993000"/>
            <a:ext cx="1213106" cy="47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029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701" r:id="rId8"/>
    <p:sldLayoutId id="2147483702" r:id="rId9"/>
    <p:sldLayoutId id="2147483704" r:id="rId10"/>
    <p:sldLayoutId id="2147483705" r:id="rId11"/>
  </p:sldLayoutIdLst>
  <p:txStyles>
    <p:titleStyle>
      <a:lvl1pPr algn="l" defTabSz="1219085" rtl="0" eaLnBrk="1" latinLnBrk="0" hangingPunct="1">
        <a:lnSpc>
          <a:spcPct val="90000"/>
        </a:lnSpc>
        <a:spcBef>
          <a:spcPct val="0"/>
        </a:spcBef>
        <a:buNone/>
        <a:defRPr sz="5000" kern="1200">
          <a:solidFill>
            <a:schemeClr val="lt1"/>
          </a:solidFill>
          <a:latin typeface="+mj-lt"/>
          <a:ea typeface="+mj-ea"/>
          <a:cs typeface="+mj-cs"/>
        </a:defRPr>
      </a:lvl1pPr>
    </p:titleStyle>
    <p:bodyStyle>
      <a:lvl1pPr marL="540000" indent="-540000" algn="l" defTabSz="1219085" rtl="0" eaLnBrk="1" latinLnBrk="0" hangingPunct="1">
        <a:lnSpc>
          <a:spcPct val="100000"/>
        </a:lnSpc>
        <a:spcBef>
          <a:spcPts val="2500"/>
        </a:spcBef>
        <a:buClr>
          <a:srgbClr val="00ADEE"/>
        </a:buClr>
        <a:buFont typeface="Arial" panose="020B0604020202020204" pitchFamily="34" charset="0"/>
        <a:buChar char="•"/>
        <a:defRPr sz="3700" kern="1200">
          <a:solidFill>
            <a:schemeClr val="lt1"/>
          </a:solidFill>
          <a:latin typeface="+mn-lt"/>
          <a:ea typeface="+mn-ea"/>
          <a:cs typeface="+mn-cs"/>
        </a:defRPr>
      </a:lvl1pPr>
      <a:lvl2pPr marL="900000" indent="-360000" algn="l" defTabSz="1219085" rtl="0" eaLnBrk="1" latinLnBrk="0" hangingPunct="1">
        <a:lnSpc>
          <a:spcPct val="90000"/>
        </a:lnSpc>
        <a:spcBef>
          <a:spcPts val="1500"/>
        </a:spcBef>
        <a:buClr>
          <a:srgbClr val="00ADEE"/>
        </a:buClr>
        <a:buFont typeface="Arial" panose="020B0604020202020204" pitchFamily="34" charset="0"/>
        <a:buChar char="•"/>
        <a:defRPr sz="3200" kern="1200">
          <a:solidFill>
            <a:schemeClr val="lt1"/>
          </a:solidFill>
          <a:latin typeface="+mn-lt"/>
          <a:ea typeface="+mn-ea"/>
          <a:cs typeface="+mn-cs"/>
        </a:defRPr>
      </a:lvl2pPr>
      <a:lvl3pPr marL="1260000" indent="-360000" algn="l" defTabSz="1219085" rtl="0" eaLnBrk="1" latinLnBrk="0" hangingPunct="1">
        <a:lnSpc>
          <a:spcPct val="90000"/>
        </a:lnSpc>
        <a:spcBef>
          <a:spcPts val="1500"/>
        </a:spcBef>
        <a:buClr>
          <a:srgbClr val="00ADEE"/>
        </a:buClr>
        <a:buFont typeface="Arial" panose="020B0604020202020204" pitchFamily="34" charset="0"/>
        <a:buChar char="•"/>
        <a:defRPr sz="2800" kern="1200">
          <a:solidFill>
            <a:schemeClr val="lt1"/>
          </a:solidFill>
          <a:latin typeface="+mn-lt"/>
          <a:ea typeface="+mn-ea"/>
          <a:cs typeface="+mn-cs"/>
        </a:defRPr>
      </a:lvl3pPr>
      <a:lvl4pPr marL="1620000" indent="-360000" algn="l" defTabSz="1219085" rtl="0" eaLnBrk="1" latinLnBrk="0" hangingPunct="1">
        <a:lnSpc>
          <a:spcPct val="90000"/>
        </a:lnSpc>
        <a:spcBef>
          <a:spcPts val="1500"/>
        </a:spcBef>
        <a:buClr>
          <a:srgbClr val="00ADEE"/>
        </a:buClr>
        <a:buFont typeface="Arial" panose="020B0604020202020204" pitchFamily="34" charset="0"/>
        <a:buChar char="•"/>
        <a:defRPr sz="2400" kern="1200">
          <a:solidFill>
            <a:schemeClr val="lt1"/>
          </a:solidFill>
          <a:latin typeface="+mn-lt"/>
          <a:ea typeface="+mn-ea"/>
          <a:cs typeface="+mn-cs"/>
        </a:defRPr>
      </a:lvl4pPr>
      <a:lvl5pPr marL="1980000" indent="-360000" algn="l" defTabSz="1219085" rtl="0" eaLnBrk="1" latinLnBrk="0" hangingPunct="1">
        <a:lnSpc>
          <a:spcPct val="90000"/>
        </a:lnSpc>
        <a:spcBef>
          <a:spcPts val="1500"/>
        </a:spcBef>
        <a:buClr>
          <a:srgbClr val="00ADEE"/>
        </a:buClr>
        <a:buFont typeface="Arial" panose="020B0604020202020204" pitchFamily="34" charset="0"/>
        <a:buChar char="•"/>
        <a:defRPr sz="2000" kern="1200">
          <a:solidFill>
            <a:schemeClr val="lt1"/>
          </a:solidFill>
          <a:latin typeface="+mn-lt"/>
          <a:ea typeface="+mn-ea"/>
          <a:cs typeface="+mn-cs"/>
        </a:defRPr>
      </a:lvl5pPr>
      <a:lvl6pPr marL="3352484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027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569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112" indent="-304771" algn="l" defTabSz="1219085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43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85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28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70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13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55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98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41" algn="l" defTabSz="12190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5">
            <a:extLst>
              <a:ext uri="{FF2B5EF4-FFF2-40B4-BE49-F238E27FC236}">
                <a16:creationId xmlns:a16="http://schemas.microsoft.com/office/drawing/2014/main" id="{E56B05F1-415C-477E-83BE-7487CFADD3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b-NO"/>
              <a:t>Los – hva, hvem og hvordan</a:t>
            </a:r>
          </a:p>
        </p:txBody>
      </p:sp>
      <p:sp>
        <p:nvSpPr>
          <p:cNvPr id="7" name="Undertittel 6">
            <a:extLst>
              <a:ext uri="{FF2B5EF4-FFF2-40B4-BE49-F238E27FC236}">
                <a16:creationId xmlns:a16="http://schemas.microsoft.com/office/drawing/2014/main" id="{DA36E3C7-9C82-4100-966B-38F2B6D28A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46377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0036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Hva er Los?</a:t>
            </a:r>
          </a:p>
        </p:txBody>
      </p:sp>
      <p:sp>
        <p:nvSpPr>
          <p:cNvPr id="3" name="Plassholder for innhold 2"/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0" indent="0">
              <a:buNone/>
            </a:pPr>
            <a:r>
              <a:rPr lang="nb-NO"/>
              <a:t>Los er en felles terminologi for å beskrive offentlige tjenester og ressurser. Formålet med Los er å gjøre offentlige ressurser enklere å finne.</a:t>
            </a:r>
          </a:p>
          <a:p>
            <a:pPr marL="0" indent="0">
              <a:buNone/>
            </a:pPr>
            <a:r>
              <a:rPr lang="nb-NO">
                <a:cs typeface="Arial"/>
              </a:rPr>
              <a:t>Los er utviklet for å integrere informasjon fra tre nivåer:</a:t>
            </a:r>
          </a:p>
          <a:p>
            <a:pPr marL="539750" indent="-539750"/>
            <a:r>
              <a:rPr lang="nb-NO">
                <a:cs typeface="Arial"/>
              </a:rPr>
              <a:t>Stat</a:t>
            </a:r>
          </a:p>
          <a:p>
            <a:pPr marL="539750" indent="-539750"/>
            <a:r>
              <a:rPr lang="nb-NO">
                <a:cs typeface="Arial"/>
              </a:rPr>
              <a:t>Regionalt nivå (fylkesmann, fylkeskommune)</a:t>
            </a:r>
          </a:p>
          <a:p>
            <a:pPr marL="539750" indent="-539750"/>
            <a:r>
              <a:rPr lang="nb-NO">
                <a:cs typeface="Arial"/>
              </a:rPr>
              <a:t>Kommunalt nivå</a:t>
            </a:r>
          </a:p>
          <a:p>
            <a:pPr marL="0" indent="0">
              <a:buNone/>
            </a:pPr>
            <a:endParaRPr lang="nb-NO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5516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4231432-CB57-4134-AB69-EA8980711E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Hva kan Los brukes til?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7BCAEAF8-9B62-41EF-B39D-7606C1F91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0225" y="1440179"/>
            <a:ext cx="13656732" cy="6840855"/>
          </a:xfrm>
        </p:spPr>
        <p:txBody>
          <a:bodyPr vert="horz" lIns="0" tIns="0" rIns="0" bIns="0" rtlCol="0" anchor="t">
            <a:normAutofit fontScale="85000" lnSpcReduction="10000"/>
          </a:bodyPr>
          <a:lstStyle/>
          <a:p>
            <a:pPr marL="539750" indent="-539750"/>
            <a:r>
              <a:rPr lang="nb-NO"/>
              <a:t>søkeoptimalisering for beskrivelser av offentlige tjenester</a:t>
            </a:r>
            <a:endParaRPr lang="en-US"/>
          </a:p>
          <a:p>
            <a:pPr marL="539750" indent="-539750"/>
            <a:r>
              <a:rPr lang="nb-NO"/>
              <a:t>flerspråklige beskrivelser av offentlige ressurser</a:t>
            </a:r>
            <a:endParaRPr lang="nb-NO">
              <a:cs typeface="Arial"/>
            </a:endParaRPr>
          </a:p>
          <a:p>
            <a:pPr marL="539750" indent="-539750"/>
            <a:r>
              <a:rPr lang="nb-NO"/>
              <a:t>kategorisering av offentlige ressurser</a:t>
            </a:r>
            <a:endParaRPr lang="nb-NO">
              <a:cs typeface="Arial"/>
            </a:endParaRPr>
          </a:p>
          <a:p>
            <a:pPr marL="539750" indent="-539750"/>
            <a:r>
              <a:rPr lang="nb-NO"/>
              <a:t>menystruktur for offentlige tjenester</a:t>
            </a:r>
            <a:endParaRPr lang="nb-NO">
              <a:cs typeface="Arial"/>
            </a:endParaRPr>
          </a:p>
          <a:p>
            <a:pPr marL="539750" indent="-539750"/>
            <a:r>
              <a:rPr lang="nb-NO" sz="4000">
                <a:cs typeface="Arial"/>
              </a:rPr>
              <a:t>interoperabilitet  - interoperable prosesser, kontroll på avhengigheter</a:t>
            </a:r>
            <a:endParaRPr lang="nb-NO">
              <a:cs typeface="Arial"/>
            </a:endParaRPr>
          </a:p>
          <a:p>
            <a:pPr marL="539750" indent="-539750"/>
            <a:r>
              <a:rPr lang="nb-NO">
                <a:cs typeface="Arial"/>
              </a:rPr>
              <a:t>benchmarking - hvilke tjenester/prosesser/leverandører gir best tjeneste (ytelse, pris)</a:t>
            </a:r>
          </a:p>
          <a:p>
            <a:pPr marL="0" indent="-539750"/>
            <a:r>
              <a:rPr lang="nb-NO" err="1">
                <a:cs typeface="Arial"/>
              </a:rPr>
              <a:t>capability</a:t>
            </a:r>
            <a:r>
              <a:rPr lang="nb-NO">
                <a:cs typeface="Arial"/>
              </a:rPr>
              <a:t> </a:t>
            </a:r>
            <a:r>
              <a:rPr lang="nb-NO" err="1">
                <a:cs typeface="Arial"/>
              </a:rPr>
              <a:t>lookup</a:t>
            </a:r>
            <a:r>
              <a:rPr lang="nb-NO">
                <a:cs typeface="Arial"/>
              </a:rPr>
              <a:t>  </a:t>
            </a:r>
          </a:p>
          <a:p>
            <a:pPr marL="0" indent="-539750"/>
            <a:r>
              <a:rPr lang="nb-NO">
                <a:cs typeface="Arial"/>
              </a:rPr>
              <a:t>fjerne redundans/overlapp </a:t>
            </a:r>
          </a:p>
          <a:p>
            <a:pPr marL="0" indent="-539750"/>
            <a:r>
              <a:rPr lang="nb-NO">
                <a:cs typeface="Arial"/>
              </a:rPr>
              <a:t>porteføljestyring – proaktivt, behovsdrevet</a:t>
            </a:r>
          </a:p>
        </p:txBody>
      </p:sp>
    </p:spTree>
    <p:extLst>
      <p:ext uri="{BB962C8B-B14F-4D97-AF65-F5344CB8AC3E}">
        <p14:creationId xmlns:p14="http://schemas.microsoft.com/office/powerpoint/2010/main" val="792855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E59C15EC-7EB5-465F-89F9-E8F367924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Kort historikk 1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F1D17C4-D173-4D2E-99AE-5032CEB0E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 fontScale="92500" lnSpcReduction="10000"/>
          </a:bodyPr>
          <a:lstStyle/>
          <a:p>
            <a:pPr marL="539750" indent="-539750"/>
            <a:r>
              <a:rPr lang="nb-NO"/>
              <a:t>Los er etterfølgeren til prosjektet LivsIT. Norge.no/Difi overtok ansvaret i 2005. </a:t>
            </a:r>
            <a:endParaRPr lang="nb-NO" sz="4000"/>
          </a:p>
          <a:p>
            <a:pPr marL="539750" indent="-539750"/>
            <a:r>
              <a:rPr lang="nb-NO" sz="4000"/>
              <a:t>Vokabularet består av 15 hovedkategorier, en rekke underkategorier og rundt 2000 emneord og hjelpeord. </a:t>
            </a:r>
            <a:endParaRPr lang="nb-NO" sz="4000">
              <a:cs typeface="Arial"/>
            </a:endParaRPr>
          </a:p>
          <a:p>
            <a:pPr marL="539750" indent="-539750"/>
            <a:r>
              <a:rPr lang="nb-NO"/>
              <a:t>Begrepene er tilgjengelige på tre språk: nynorsk, bokmål og engelsk</a:t>
            </a:r>
            <a:endParaRPr lang="nb-NO">
              <a:cs typeface="Arial"/>
            </a:endParaRPr>
          </a:p>
          <a:p>
            <a:pPr marL="539750" indent="-539750"/>
            <a:r>
              <a:rPr lang="nb-NO"/>
              <a:t>Etter at kommunene ble definert bort som målgruppe for </a:t>
            </a:r>
            <a:r>
              <a:rPr lang="nb-NO" err="1"/>
              <a:t>Difi</a:t>
            </a:r>
            <a:r>
              <a:rPr lang="nb-NO"/>
              <a:t> i 2012 og norge.no ble nedskalert, ble Los forsøkt gitt bort til KS</a:t>
            </a:r>
            <a:endParaRPr lang="nb-NO" sz="4000"/>
          </a:p>
          <a:p>
            <a:pPr marL="539750" indent="-539750"/>
            <a:r>
              <a:rPr lang="nb-NO" sz="4000"/>
              <a:t>KS ville ikke ta over, og Los ble lagt på hylla av </a:t>
            </a:r>
            <a:r>
              <a:rPr lang="nb-NO" sz="4000" err="1"/>
              <a:t>Difi</a:t>
            </a:r>
            <a:endParaRPr lang="nb-NO" sz="4000" err="1">
              <a:cs typeface="Arial"/>
            </a:endParaRPr>
          </a:p>
          <a:p>
            <a:pPr marL="539750" indent="-539750"/>
            <a:endParaRPr lang="nb-NO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24217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C572F74A-0B0C-4C26-86D7-515385E91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Kort historikk 2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1E4F31BC-7976-45B1-9865-03BF2C66A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 fontScale="92500" lnSpcReduction="20000"/>
          </a:bodyPr>
          <a:lstStyle/>
          <a:p>
            <a:pPr marL="539750" indent="-539750"/>
            <a:r>
              <a:rPr lang="nb-NO"/>
              <a:t>I 2016 utviklet Difi en pilot for Felles datakatalog. Los ble gjenopplivet og brukt som vokabular for å klassifisere datasett.</a:t>
            </a:r>
            <a:endParaRPr lang="en-US"/>
          </a:p>
          <a:p>
            <a:pPr marL="539750" indent="-539750"/>
            <a:r>
              <a:rPr lang="nb-NO"/>
              <a:t>Piloten inkluderte å gjøre Los tilgjengelig gjennom en data-tjeneste som Lenkede data. Dette åpnet for flere bruksområder</a:t>
            </a:r>
            <a:endParaRPr lang="nb-NO">
              <a:cs typeface="Arial"/>
            </a:endParaRPr>
          </a:p>
          <a:p>
            <a:pPr marL="539750" indent="-539750"/>
            <a:r>
              <a:rPr lang="nb-NO"/>
              <a:t>Ansvaret for Los ble deretter flyttet til seksjon for informasjonsforvaltning og inkludert i "Rammeverket". </a:t>
            </a:r>
            <a:endParaRPr lang="nb-NO">
              <a:cs typeface="Arial"/>
            </a:endParaRPr>
          </a:p>
          <a:p>
            <a:pPr marL="539750" indent="-539750"/>
            <a:r>
              <a:rPr lang="nb-NO" sz="4000"/>
              <a:t>Forvaltningspolicyen ble definert til «passiv». </a:t>
            </a:r>
            <a:r>
              <a:rPr lang="nb-NO" sz="4000" err="1"/>
              <a:t>Dvs</a:t>
            </a:r>
            <a:r>
              <a:rPr lang="nb-NO" sz="4000"/>
              <a:t> Difi gjør kun endringer på </a:t>
            </a:r>
            <a:r>
              <a:rPr lang="nb-NO" sz="4000" err="1"/>
              <a:t>forepørsel</a:t>
            </a:r>
            <a:r>
              <a:rPr lang="nb-NO" sz="4000"/>
              <a:t>. Ingen</a:t>
            </a:r>
            <a:r>
              <a:rPr lang="nb-NO" sz="4000">
                <a:cs typeface="Arial"/>
              </a:rPr>
              <a:t> garantier for videre forvaltning er gitt.</a:t>
            </a:r>
            <a:endParaRPr lang="nb-NO">
              <a:cs typeface="Arial"/>
            </a:endParaRPr>
          </a:p>
          <a:p>
            <a:pPr marL="539750" indent="-539750"/>
            <a:r>
              <a:rPr lang="nb-NO"/>
              <a:t>Los ble samtidig gjort tilgjengelig som åpne data</a:t>
            </a:r>
            <a:endParaRPr lang="nb-NO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57485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01208F2F-F0B1-4351-AA07-F0834E726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Kort historikk 3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5A2ADEF-F094-4979-BFCD-BA07221E8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539750" indent="-539750"/>
            <a:r>
              <a:rPr lang="nb-NO" dirty="0"/>
              <a:t>I 2017 ønsker KS å videreutvikle Los. </a:t>
            </a:r>
            <a:r>
              <a:rPr lang="nb-NO" dirty="0" err="1"/>
              <a:t>Difis</a:t>
            </a:r>
            <a:r>
              <a:rPr lang="nb-NO" dirty="0"/>
              <a:t> svake forvaltningsmodell og tilhørende manglende garantier for fremtidig drift var ikke </a:t>
            </a:r>
            <a:r>
              <a:rPr lang="nb-NO" dirty="0" err="1"/>
              <a:t>tilfredstillende</a:t>
            </a:r>
            <a:r>
              <a:rPr lang="nb-NO" dirty="0"/>
              <a:t> for KS.</a:t>
            </a:r>
            <a:endParaRPr lang="en-US" dirty="0"/>
          </a:p>
          <a:p>
            <a:pPr marL="539750" indent="-539750"/>
            <a:r>
              <a:rPr lang="nb-NO" dirty="0"/>
              <a:t>KS går videre uten </a:t>
            </a:r>
            <a:r>
              <a:rPr lang="nb-NO" dirty="0" err="1"/>
              <a:t>Difi</a:t>
            </a:r>
            <a:r>
              <a:rPr lang="nb-NO" dirty="0"/>
              <a:t> og gir Kommuneforlaget i oppdrag å videreutvikle Los. Vel og merke kun de delene av Los som er "relevante for kommunene".</a:t>
            </a:r>
            <a:endParaRPr lang="nb-NO" dirty="0">
              <a:cs typeface="Arial"/>
            </a:endParaRPr>
          </a:p>
          <a:p>
            <a:pPr marL="539750" indent="-539750"/>
            <a:r>
              <a:rPr lang="nb-NO" dirty="0" err="1"/>
              <a:t>Difi</a:t>
            </a:r>
            <a:r>
              <a:rPr lang="nb-NO" dirty="0"/>
              <a:t> vet ennå ikke hvilke endringer som er gjort i «Kommune-Los»</a:t>
            </a:r>
            <a:endParaRPr lang="nb-NO" dirty="0">
              <a:cs typeface="Arial"/>
            </a:endParaRPr>
          </a:p>
          <a:p>
            <a:pPr marL="539750" indent="-539750"/>
            <a:r>
              <a:rPr lang="nb-NO" dirty="0">
                <a:cs typeface="Arial"/>
              </a:rPr>
              <a:t>Statlig og regional del av Los er ikke videreutviklet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16921322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20AA2C58-31E7-49AD-8527-B4E860DE3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Ny interesse for Los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6B66A019-217B-4F28-AB74-03874C2E6D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 lnSpcReduction="10000"/>
          </a:bodyPr>
          <a:lstStyle/>
          <a:p>
            <a:pPr marL="539750" indent="-539750"/>
            <a:r>
              <a:rPr lang="nb-NO"/>
              <a:t>I tillegg til kommunene og KS har arkitektmiljøet i Difi og informasjonsforvaltningsmiljøet i BR pekt på behovet for et nasjonalt vokabular for offentlige tjenester og ressurser. </a:t>
            </a:r>
          </a:p>
          <a:p>
            <a:pPr marL="539750" indent="-539750"/>
            <a:r>
              <a:rPr lang="nb-NO"/>
              <a:t>BR peker på behovet for et vokabular i forbindelse med arbeidet med Digital kontaktinformasjon og fullmakter (</a:t>
            </a:r>
            <a:r>
              <a:rPr lang="nb-NO" err="1"/>
              <a:t>KofuVi</a:t>
            </a:r>
            <a:r>
              <a:rPr lang="nb-NO"/>
              <a:t>) og en nasjonal «</a:t>
            </a:r>
            <a:r>
              <a:rPr lang="nb-NO" err="1"/>
              <a:t>capability</a:t>
            </a:r>
            <a:r>
              <a:rPr lang="nb-NO"/>
              <a:t> lookup»</a:t>
            </a:r>
            <a:endParaRPr lang="nb-NO">
              <a:cs typeface="Arial"/>
            </a:endParaRPr>
          </a:p>
          <a:p>
            <a:pPr marL="539750" indent="-539750"/>
            <a:r>
              <a:rPr lang="nb-NO">
                <a:cs typeface="Arial"/>
              </a:rPr>
              <a:t>Los er også aktuelt for Felles datakatalog</a:t>
            </a:r>
          </a:p>
          <a:p>
            <a:pPr marL="539750" indent="-539750"/>
            <a:r>
              <a:rPr lang="nb-NO">
                <a:cs typeface="Arial"/>
              </a:rPr>
              <a:t>EU (ISA2) har som mål å etablere tjenestekataloger som fungerer på tvers av landegrenser</a:t>
            </a:r>
          </a:p>
        </p:txBody>
      </p:sp>
    </p:spTree>
    <p:extLst>
      <p:ext uri="{BB962C8B-B14F-4D97-AF65-F5344CB8AC3E}">
        <p14:creationId xmlns:p14="http://schemas.microsoft.com/office/powerpoint/2010/main" val="3959582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93C3D-2880-45C8-B466-C5B0F4E27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Observasjoner (1 av 2):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A3860-71A9-4E6B-91CC-941FEFCDA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539750" indent="-539750"/>
            <a:r>
              <a:rPr lang="en-US">
                <a:cs typeface="Arial"/>
              </a:rPr>
              <a:t>Behovet har endret seg fra å klassifisere digitale tjenester for brukerne til å klassifisere ressurser for forretningsiden i utviklingen av (mer eller mindre) sammenhengende tjenester. </a:t>
            </a:r>
            <a:endParaRPr lang="en-US"/>
          </a:p>
          <a:p>
            <a:pPr marL="539750" indent="-539750"/>
            <a:r>
              <a:rPr lang="en-US">
                <a:cs typeface="Arial"/>
              </a:rPr>
              <a:t>De nye behovene er ikke godt beskrevet og det er dermed usikkert om Los er løsningen på alt. Trolig snakker vi om flere vokabularer.</a:t>
            </a:r>
          </a:p>
          <a:p>
            <a:pPr marL="539750" indent="-539750"/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9167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D5482-2296-4D00-A2BB-8574FB189B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Arial"/>
              </a:rPr>
              <a:t>Observasjoner (2 av 2):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273CF9-7586-452A-A889-EDD743C1C7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rmAutofit/>
          </a:bodyPr>
          <a:lstStyle/>
          <a:p>
            <a:pPr marL="539750" indent="-539750"/>
            <a:r>
              <a:rPr lang="en-US">
                <a:cs typeface="Arial"/>
              </a:rPr>
              <a:t>Aktiv forvaltning av et (eller flere) vokabular for forvaltningen er en operativ oppgave. </a:t>
            </a:r>
          </a:p>
          <a:p>
            <a:pPr marL="539750" indent="-539750"/>
            <a:r>
              <a:rPr lang="en-US">
                <a:cs typeface="Arial"/>
              </a:rPr>
              <a:t>Ingen virksomheter (?) ønsker å ta ansvar for helheten (stat-regioner-kommune)</a:t>
            </a:r>
          </a:p>
          <a:p>
            <a:pPr marL="539750" indent="-539750"/>
            <a:r>
              <a:rPr lang="en-US">
                <a:cs typeface="Arial"/>
              </a:rPr>
              <a:t>En eventuell videreutvikling av Los hører hjemme under TT2 Felles datamodeller, begrepsdefinisjoner og kodeverk</a:t>
            </a:r>
          </a:p>
          <a:p>
            <a:pPr marL="539750" indent="-539750"/>
            <a:endParaRPr lang="en-US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41073361"/>
      </p:ext>
    </p:extLst>
  </p:cSld>
  <p:clrMapOvr>
    <a:masterClrMapping/>
  </p:clrMapOvr>
</p:sld>
</file>

<file path=ppt/theme/theme1.xml><?xml version="1.0" encoding="utf-8"?>
<a:theme xmlns:a="http://schemas.openxmlformats.org/drawingml/2006/main" name="DIFI PPTmal">
  <a:themeElements>
    <a:clrScheme name="DIFI">
      <a:dk1>
        <a:sysClr val="windowText" lastClr="000000"/>
      </a:dk1>
      <a:lt1>
        <a:sysClr val="window" lastClr="FFFFFF"/>
      </a:lt1>
      <a:dk2>
        <a:srgbClr val="23344F"/>
      </a:dk2>
      <a:lt2>
        <a:srgbClr val="E7E6E6"/>
      </a:lt2>
      <a:accent1>
        <a:srgbClr val="000066"/>
      </a:accent1>
      <a:accent2>
        <a:srgbClr val="00CCFF"/>
      </a:accent2>
      <a:accent3>
        <a:srgbClr val="F0E6D8"/>
      </a:accent3>
      <a:accent4>
        <a:srgbClr val="9B6396"/>
      </a:accent4>
      <a:accent5>
        <a:srgbClr val="336699"/>
      </a:accent5>
      <a:accent6>
        <a:srgbClr val="743068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sjon8" id="{6E97D180-8209-4888-A2B1-561BC8DDEB41}" vid="{05FDF0B4-06B6-4D0C-B7DA-E489E57FA4FB}"/>
    </a:ext>
  </a:extLst>
</a:theme>
</file>

<file path=ppt/theme/theme2.xml><?xml version="1.0" encoding="utf-8"?>
<a:theme xmlns:a="http://schemas.openxmlformats.org/drawingml/2006/main" name="Blå slides">
  <a:themeElements>
    <a:clrScheme name="DIFI">
      <a:dk1>
        <a:sysClr val="windowText" lastClr="000000"/>
      </a:dk1>
      <a:lt1>
        <a:sysClr val="window" lastClr="FFFFFF"/>
      </a:lt1>
      <a:dk2>
        <a:srgbClr val="23344F"/>
      </a:dk2>
      <a:lt2>
        <a:srgbClr val="E7E6E6"/>
      </a:lt2>
      <a:accent1>
        <a:srgbClr val="000066"/>
      </a:accent1>
      <a:accent2>
        <a:srgbClr val="00CCFF"/>
      </a:accent2>
      <a:accent3>
        <a:srgbClr val="F0E6D8"/>
      </a:accent3>
      <a:accent4>
        <a:srgbClr val="9B6396"/>
      </a:accent4>
      <a:accent5>
        <a:srgbClr val="336699"/>
      </a:accent5>
      <a:accent6>
        <a:srgbClr val="743068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sjon8" id="{6E97D180-8209-4888-A2B1-561BC8DDEB41}" vid="{5C725029-A247-4852-8B32-1068A4826B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Difi - Norsk standard mal</Template>
  <Application>Microsoft Office PowerPoint</Application>
  <PresentationFormat>Eigendefinert</PresentationFormat>
  <Slides>10</Slides>
  <Notes>0</Notes>
  <HiddenSlides>0</HiddenSlides>
  <ScaleCrop>false</ScaleCrop>
  <HeadingPairs>
    <vt:vector size="4" baseType="variant">
      <vt:variant>
        <vt:lpstr>Tema</vt:lpstr>
      </vt:variant>
      <vt:variant>
        <vt:i4>2</vt:i4>
      </vt:variant>
      <vt:variant>
        <vt:lpstr>Lysbilettitlar</vt:lpstr>
      </vt:variant>
      <vt:variant>
        <vt:i4>10</vt:i4>
      </vt:variant>
    </vt:vector>
  </HeadingPairs>
  <TitlesOfParts>
    <vt:vector size="12" baseType="lpstr">
      <vt:lpstr>DIFI PPTmal</vt:lpstr>
      <vt:lpstr>Blå slides</vt:lpstr>
      <vt:lpstr>Los – hva, hvem og hvordan</vt:lpstr>
      <vt:lpstr>Hva er Los?</vt:lpstr>
      <vt:lpstr>Hva kan Los brukes til?</vt:lpstr>
      <vt:lpstr>Kort historikk 1</vt:lpstr>
      <vt:lpstr>Kort historikk 2</vt:lpstr>
      <vt:lpstr>Kort historikk 3</vt:lpstr>
      <vt:lpstr>Ny interesse for Los</vt:lpstr>
      <vt:lpstr>Observasjoner (1 av 2):</vt:lpstr>
      <vt:lpstr>Observasjoner (2 av 2):</vt:lpstr>
      <vt:lpstr>PowerPoint-presentasjon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 – hva, hvem og hvordan</dc:title>
  <dc:creator>Åsnes, Øystein</dc:creator>
  <cp:revision>3</cp:revision>
  <dcterms:created xsi:type="dcterms:W3CDTF">2018-10-17T10:41:42Z</dcterms:created>
  <dcterms:modified xsi:type="dcterms:W3CDTF">2018-11-21T13:28:12Z</dcterms:modified>
</cp:coreProperties>
</file>

<file path=docProps/thumbnail.jpeg>
</file>